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2"/>
  </p:notesMasterIdLst>
  <p:sldIdLst>
    <p:sldId id="256" r:id="rId2"/>
    <p:sldId id="276" r:id="rId3"/>
    <p:sldId id="275" r:id="rId4"/>
    <p:sldId id="257" r:id="rId5"/>
    <p:sldId id="258" r:id="rId6"/>
    <p:sldId id="259" r:id="rId7"/>
    <p:sldId id="260"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Lst>
  <p:sldSz cx="18288000" cy="10287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4" roundtripDataSignature="AMtx7mhpbb/doIP2t1AZp7n4lkcYDaGyd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85826"/>
  </p:normalViewPr>
  <p:slideViewPr>
    <p:cSldViewPr snapToGrid="0" snapToObjects="1">
      <p:cViewPr varScale="1">
        <p:scale>
          <a:sx n="51" d="100"/>
          <a:sy n="51" d="100"/>
        </p:scale>
        <p:origin x="898"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2869080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extLst>
      <p:ext uri="{BB962C8B-B14F-4D97-AF65-F5344CB8AC3E}">
        <p14:creationId xmlns:p14="http://schemas.microsoft.com/office/powerpoint/2010/main" val="12386832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 name="Google Shape;183;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36961414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96" name="Google Shape;196;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6321282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09" name="Google Shape;20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extLst>
      <p:ext uri="{BB962C8B-B14F-4D97-AF65-F5344CB8AC3E}">
        <p14:creationId xmlns:p14="http://schemas.microsoft.com/office/powerpoint/2010/main" val="31699963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81000" marR="0" lvl="1" indent="0" algn="l" rtl="0">
              <a:lnSpc>
                <a:spcPct val="100000"/>
              </a:lnSpc>
              <a:spcBef>
                <a:spcPts val="0"/>
              </a:spcBef>
              <a:spcAft>
                <a:spcPts val="0"/>
              </a:spcAft>
              <a:buClr>
                <a:srgbClr val="000000"/>
              </a:buClr>
              <a:buSzPts val="1200"/>
              <a:buFont typeface="Calibri"/>
              <a:buNone/>
            </a:pPr>
            <a:endParaRPr dirty="0"/>
          </a:p>
        </p:txBody>
      </p:sp>
      <p:sp>
        <p:nvSpPr>
          <p:cNvPr id="222" name="Google Shape;222;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11697721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33" name="Google Shape;233;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extLst>
      <p:ext uri="{BB962C8B-B14F-4D97-AF65-F5344CB8AC3E}">
        <p14:creationId xmlns:p14="http://schemas.microsoft.com/office/powerpoint/2010/main" val="29335939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45" name="Google Shape;245;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7969431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55" name="Google Shape;255;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17102292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extLst>
      <p:ext uri="{BB962C8B-B14F-4D97-AF65-F5344CB8AC3E}">
        <p14:creationId xmlns:p14="http://schemas.microsoft.com/office/powerpoint/2010/main" val="6663754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304800" algn="l" rtl="0">
              <a:lnSpc>
                <a:spcPct val="100000"/>
              </a:lnSpc>
              <a:spcBef>
                <a:spcPts val="0"/>
              </a:spcBef>
              <a:spcAft>
                <a:spcPts val="0"/>
              </a:spcAft>
              <a:buClr>
                <a:srgbClr val="000000"/>
              </a:buClr>
              <a:buSzPts val="1200"/>
              <a:buFont typeface="Calibri"/>
              <a:buChar char="●"/>
            </a:pPr>
            <a:endParaRPr dirty="0"/>
          </a:p>
        </p:txBody>
      </p:sp>
      <p:sp>
        <p:nvSpPr>
          <p:cNvPr id="279" name="Google Shape;279;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24027367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0" name="Google Shape;290;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extLst>
      <p:ext uri="{BB962C8B-B14F-4D97-AF65-F5344CB8AC3E}">
        <p14:creationId xmlns:p14="http://schemas.microsoft.com/office/powerpoint/2010/main" val="3786203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extLst>
      <p:ext uri="{BB962C8B-B14F-4D97-AF65-F5344CB8AC3E}">
        <p14:creationId xmlns:p14="http://schemas.microsoft.com/office/powerpoint/2010/main" val="37781287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2" name="Google Shape;302;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642474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extLst>
      <p:ext uri="{BB962C8B-B14F-4D97-AF65-F5344CB8AC3E}">
        <p14:creationId xmlns:p14="http://schemas.microsoft.com/office/powerpoint/2010/main" val="906323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 name="Google Shape;9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extLst>
      <p:ext uri="{BB962C8B-B14F-4D97-AF65-F5344CB8AC3E}">
        <p14:creationId xmlns:p14="http://schemas.microsoft.com/office/powerpoint/2010/main" val="6388129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 name="Google Shape;10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85904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 name="Google Shape;117;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extLst>
      <p:ext uri="{BB962C8B-B14F-4D97-AF65-F5344CB8AC3E}">
        <p14:creationId xmlns:p14="http://schemas.microsoft.com/office/powerpoint/2010/main" val="25833380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4" name="Google Shape;13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extLst>
      <p:ext uri="{BB962C8B-B14F-4D97-AF65-F5344CB8AC3E}">
        <p14:creationId xmlns:p14="http://schemas.microsoft.com/office/powerpoint/2010/main" val="29622591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0" name="Google Shape;160;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extLst>
      <p:ext uri="{BB962C8B-B14F-4D97-AF65-F5344CB8AC3E}">
        <p14:creationId xmlns:p14="http://schemas.microsoft.com/office/powerpoint/2010/main" val="156935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2" name="Google Shape;17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39338421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22"/>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2"/>
          <p:cNvSpPr txBox="1">
            <a:spLocks noGrp="1"/>
          </p:cNvSpPr>
          <p:nvPr>
            <p:ph type="body" idx="1"/>
          </p:nvPr>
        </p:nvSpPr>
        <p:spPr>
          <a:xfrm>
            <a:off x="1257300" y="2738438"/>
            <a:ext cx="15773400" cy="652700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8" name="Google Shape;18;p22"/>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2"/>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2"/>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1"/>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1"/>
          <p:cNvSpPr txBox="1">
            <a:spLocks noGrp="1"/>
          </p:cNvSpPr>
          <p:nvPr>
            <p:ph type="body" idx="1"/>
          </p:nvPr>
        </p:nvSpPr>
        <p:spPr>
          <a:xfrm rot="5400000">
            <a:off x="5880496" y="-1884759"/>
            <a:ext cx="6527007" cy="15773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75" name="Google Shape;75;p31"/>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1"/>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1"/>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2"/>
          <p:cNvSpPr txBox="1">
            <a:spLocks noGrp="1"/>
          </p:cNvSpPr>
          <p:nvPr>
            <p:ph type="title"/>
          </p:nvPr>
        </p:nvSpPr>
        <p:spPr>
          <a:xfrm rot="5400000">
            <a:off x="10700146" y="2934892"/>
            <a:ext cx="8717757" cy="39433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2"/>
          <p:cNvSpPr txBox="1">
            <a:spLocks noGrp="1"/>
          </p:cNvSpPr>
          <p:nvPr>
            <p:ph type="body" idx="1"/>
          </p:nvPr>
        </p:nvSpPr>
        <p:spPr>
          <a:xfrm rot="5400000">
            <a:off x="2699146" y="-894159"/>
            <a:ext cx="8717757" cy="1160145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81" name="Google Shape;81;p32"/>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2"/>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2"/>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23"/>
          <p:cNvSpPr txBox="1">
            <a:spLocks noGrp="1"/>
          </p:cNvSpPr>
          <p:nvPr>
            <p:ph type="ctrTitle"/>
          </p:nvPr>
        </p:nvSpPr>
        <p:spPr>
          <a:xfrm>
            <a:off x="2286000" y="1683545"/>
            <a:ext cx="13716000" cy="35814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9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3"/>
          <p:cNvSpPr txBox="1">
            <a:spLocks noGrp="1"/>
          </p:cNvSpPr>
          <p:nvPr>
            <p:ph type="subTitle" idx="1"/>
          </p:nvPr>
        </p:nvSpPr>
        <p:spPr>
          <a:xfrm>
            <a:off x="2286000" y="5403057"/>
            <a:ext cx="13716000" cy="248364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500"/>
              </a:spcBef>
              <a:spcAft>
                <a:spcPts val="0"/>
              </a:spcAft>
              <a:buClr>
                <a:schemeClr val="dk1"/>
              </a:buClr>
              <a:buSzPts val="3600"/>
              <a:buNone/>
              <a:defRPr sz="3600"/>
            </a:lvl1pPr>
            <a:lvl2pPr lvl="1" algn="ctr">
              <a:lnSpc>
                <a:spcPct val="90000"/>
              </a:lnSpc>
              <a:spcBef>
                <a:spcPts val="750"/>
              </a:spcBef>
              <a:spcAft>
                <a:spcPts val="0"/>
              </a:spcAft>
              <a:buClr>
                <a:schemeClr val="dk1"/>
              </a:buClr>
              <a:buSzPts val="3000"/>
              <a:buNone/>
              <a:defRPr sz="3000"/>
            </a:lvl2pPr>
            <a:lvl3pPr lvl="2" algn="ctr">
              <a:lnSpc>
                <a:spcPct val="90000"/>
              </a:lnSpc>
              <a:spcBef>
                <a:spcPts val="750"/>
              </a:spcBef>
              <a:spcAft>
                <a:spcPts val="0"/>
              </a:spcAft>
              <a:buClr>
                <a:schemeClr val="dk1"/>
              </a:buClr>
              <a:buSzPts val="2700"/>
              <a:buNone/>
              <a:defRPr sz="2700"/>
            </a:lvl3pPr>
            <a:lvl4pPr lvl="3" algn="ctr">
              <a:lnSpc>
                <a:spcPct val="90000"/>
              </a:lnSpc>
              <a:spcBef>
                <a:spcPts val="750"/>
              </a:spcBef>
              <a:spcAft>
                <a:spcPts val="0"/>
              </a:spcAft>
              <a:buClr>
                <a:schemeClr val="dk1"/>
              </a:buClr>
              <a:buSzPts val="2400"/>
              <a:buNone/>
              <a:defRPr sz="2400"/>
            </a:lvl4pPr>
            <a:lvl5pPr lvl="4" algn="ctr">
              <a:lnSpc>
                <a:spcPct val="90000"/>
              </a:lnSpc>
              <a:spcBef>
                <a:spcPts val="750"/>
              </a:spcBef>
              <a:spcAft>
                <a:spcPts val="0"/>
              </a:spcAft>
              <a:buClr>
                <a:schemeClr val="dk1"/>
              </a:buClr>
              <a:buSzPts val="2400"/>
              <a:buNone/>
              <a:defRPr sz="2400"/>
            </a:lvl5pPr>
            <a:lvl6pPr lvl="5" algn="ctr">
              <a:lnSpc>
                <a:spcPct val="90000"/>
              </a:lnSpc>
              <a:spcBef>
                <a:spcPts val="750"/>
              </a:spcBef>
              <a:spcAft>
                <a:spcPts val="0"/>
              </a:spcAft>
              <a:buClr>
                <a:schemeClr val="dk1"/>
              </a:buClr>
              <a:buSzPts val="2400"/>
              <a:buNone/>
              <a:defRPr sz="2400"/>
            </a:lvl6pPr>
            <a:lvl7pPr lvl="6" algn="ctr">
              <a:lnSpc>
                <a:spcPct val="90000"/>
              </a:lnSpc>
              <a:spcBef>
                <a:spcPts val="750"/>
              </a:spcBef>
              <a:spcAft>
                <a:spcPts val="0"/>
              </a:spcAft>
              <a:buClr>
                <a:schemeClr val="dk1"/>
              </a:buClr>
              <a:buSzPts val="2400"/>
              <a:buNone/>
              <a:defRPr sz="2400"/>
            </a:lvl7pPr>
            <a:lvl8pPr lvl="7" algn="ctr">
              <a:lnSpc>
                <a:spcPct val="90000"/>
              </a:lnSpc>
              <a:spcBef>
                <a:spcPts val="750"/>
              </a:spcBef>
              <a:spcAft>
                <a:spcPts val="0"/>
              </a:spcAft>
              <a:buClr>
                <a:schemeClr val="dk1"/>
              </a:buClr>
              <a:buSzPts val="2400"/>
              <a:buNone/>
              <a:defRPr sz="2400"/>
            </a:lvl8pPr>
            <a:lvl9pPr lvl="8" algn="ctr">
              <a:lnSpc>
                <a:spcPct val="90000"/>
              </a:lnSpc>
              <a:spcBef>
                <a:spcPts val="750"/>
              </a:spcBef>
              <a:spcAft>
                <a:spcPts val="0"/>
              </a:spcAft>
              <a:buClr>
                <a:schemeClr val="dk1"/>
              </a:buClr>
              <a:buSzPts val="2400"/>
              <a:buNone/>
              <a:defRPr sz="2400"/>
            </a:lvl9pPr>
          </a:lstStyle>
          <a:p>
            <a:endParaRPr/>
          </a:p>
        </p:txBody>
      </p:sp>
      <p:sp>
        <p:nvSpPr>
          <p:cNvPr id="24" name="Google Shape;24;p23"/>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3"/>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3"/>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4"/>
          <p:cNvSpPr txBox="1">
            <a:spLocks noGrp="1"/>
          </p:cNvSpPr>
          <p:nvPr>
            <p:ph type="title"/>
          </p:nvPr>
        </p:nvSpPr>
        <p:spPr>
          <a:xfrm>
            <a:off x="1247775" y="2564608"/>
            <a:ext cx="15773400" cy="427910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9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4"/>
          <p:cNvSpPr txBox="1">
            <a:spLocks noGrp="1"/>
          </p:cNvSpPr>
          <p:nvPr>
            <p:ph type="body" idx="1"/>
          </p:nvPr>
        </p:nvSpPr>
        <p:spPr>
          <a:xfrm>
            <a:off x="1247775" y="6884195"/>
            <a:ext cx="15773400" cy="225028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888888"/>
              </a:buClr>
              <a:buSzPts val="3600"/>
              <a:buNone/>
              <a:defRPr sz="3600">
                <a:solidFill>
                  <a:srgbClr val="888888"/>
                </a:solidFill>
              </a:defRPr>
            </a:lvl1pPr>
            <a:lvl2pPr marL="914400" lvl="1" indent="-228600" algn="l">
              <a:lnSpc>
                <a:spcPct val="90000"/>
              </a:lnSpc>
              <a:spcBef>
                <a:spcPts val="750"/>
              </a:spcBef>
              <a:spcAft>
                <a:spcPts val="0"/>
              </a:spcAft>
              <a:buClr>
                <a:srgbClr val="888888"/>
              </a:buClr>
              <a:buSzPts val="3000"/>
              <a:buNone/>
              <a:defRPr sz="3000">
                <a:solidFill>
                  <a:srgbClr val="888888"/>
                </a:solidFill>
              </a:defRPr>
            </a:lvl2pPr>
            <a:lvl3pPr marL="1371600" lvl="2" indent="-228600" algn="l">
              <a:lnSpc>
                <a:spcPct val="90000"/>
              </a:lnSpc>
              <a:spcBef>
                <a:spcPts val="750"/>
              </a:spcBef>
              <a:spcAft>
                <a:spcPts val="0"/>
              </a:spcAft>
              <a:buClr>
                <a:srgbClr val="888888"/>
              </a:buClr>
              <a:buSzPts val="2700"/>
              <a:buNone/>
              <a:defRPr sz="2700">
                <a:solidFill>
                  <a:srgbClr val="888888"/>
                </a:solidFill>
              </a:defRPr>
            </a:lvl3pPr>
            <a:lvl4pPr marL="1828800" lvl="3" indent="-228600" algn="l">
              <a:lnSpc>
                <a:spcPct val="90000"/>
              </a:lnSpc>
              <a:spcBef>
                <a:spcPts val="750"/>
              </a:spcBef>
              <a:spcAft>
                <a:spcPts val="0"/>
              </a:spcAft>
              <a:buClr>
                <a:srgbClr val="888888"/>
              </a:buClr>
              <a:buSzPts val="2400"/>
              <a:buNone/>
              <a:defRPr sz="2400">
                <a:solidFill>
                  <a:srgbClr val="888888"/>
                </a:solidFill>
              </a:defRPr>
            </a:lvl4pPr>
            <a:lvl5pPr marL="2286000" lvl="4" indent="-228600" algn="l">
              <a:lnSpc>
                <a:spcPct val="90000"/>
              </a:lnSpc>
              <a:spcBef>
                <a:spcPts val="750"/>
              </a:spcBef>
              <a:spcAft>
                <a:spcPts val="0"/>
              </a:spcAft>
              <a:buClr>
                <a:srgbClr val="888888"/>
              </a:buClr>
              <a:buSzPts val="2400"/>
              <a:buNone/>
              <a:defRPr sz="2400">
                <a:solidFill>
                  <a:srgbClr val="888888"/>
                </a:solidFill>
              </a:defRPr>
            </a:lvl5pPr>
            <a:lvl6pPr marL="2743200" lvl="5" indent="-228600" algn="l">
              <a:lnSpc>
                <a:spcPct val="90000"/>
              </a:lnSpc>
              <a:spcBef>
                <a:spcPts val="750"/>
              </a:spcBef>
              <a:spcAft>
                <a:spcPts val="0"/>
              </a:spcAft>
              <a:buClr>
                <a:srgbClr val="888888"/>
              </a:buClr>
              <a:buSzPts val="2400"/>
              <a:buNone/>
              <a:defRPr sz="2400">
                <a:solidFill>
                  <a:srgbClr val="888888"/>
                </a:solidFill>
              </a:defRPr>
            </a:lvl6pPr>
            <a:lvl7pPr marL="3200400" lvl="6" indent="-228600" algn="l">
              <a:lnSpc>
                <a:spcPct val="90000"/>
              </a:lnSpc>
              <a:spcBef>
                <a:spcPts val="750"/>
              </a:spcBef>
              <a:spcAft>
                <a:spcPts val="0"/>
              </a:spcAft>
              <a:buClr>
                <a:srgbClr val="888888"/>
              </a:buClr>
              <a:buSzPts val="2400"/>
              <a:buNone/>
              <a:defRPr sz="2400">
                <a:solidFill>
                  <a:srgbClr val="888888"/>
                </a:solidFill>
              </a:defRPr>
            </a:lvl7pPr>
            <a:lvl8pPr marL="3657600" lvl="7" indent="-228600" algn="l">
              <a:lnSpc>
                <a:spcPct val="90000"/>
              </a:lnSpc>
              <a:spcBef>
                <a:spcPts val="750"/>
              </a:spcBef>
              <a:spcAft>
                <a:spcPts val="0"/>
              </a:spcAft>
              <a:buClr>
                <a:srgbClr val="888888"/>
              </a:buClr>
              <a:buSzPts val="2400"/>
              <a:buNone/>
              <a:defRPr sz="2400">
                <a:solidFill>
                  <a:srgbClr val="888888"/>
                </a:solidFill>
              </a:defRPr>
            </a:lvl8pPr>
            <a:lvl9pPr marL="4114800" lvl="8" indent="-228600" algn="l">
              <a:lnSpc>
                <a:spcPct val="90000"/>
              </a:lnSpc>
              <a:spcBef>
                <a:spcPts val="750"/>
              </a:spcBef>
              <a:spcAft>
                <a:spcPts val="0"/>
              </a:spcAft>
              <a:buClr>
                <a:srgbClr val="888888"/>
              </a:buClr>
              <a:buSzPts val="2400"/>
              <a:buNone/>
              <a:defRPr sz="2400">
                <a:solidFill>
                  <a:srgbClr val="888888"/>
                </a:solidFill>
              </a:defRPr>
            </a:lvl9pPr>
          </a:lstStyle>
          <a:p>
            <a:endParaRPr/>
          </a:p>
        </p:txBody>
      </p:sp>
      <p:sp>
        <p:nvSpPr>
          <p:cNvPr id="30" name="Google Shape;30;p24"/>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4"/>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4"/>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5"/>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5"/>
          <p:cNvSpPr txBox="1">
            <a:spLocks noGrp="1"/>
          </p:cNvSpPr>
          <p:nvPr>
            <p:ph type="body" idx="1"/>
          </p:nvPr>
        </p:nvSpPr>
        <p:spPr>
          <a:xfrm>
            <a:off x="1257300" y="2738438"/>
            <a:ext cx="7772400" cy="652700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6" name="Google Shape;36;p25"/>
          <p:cNvSpPr txBox="1">
            <a:spLocks noGrp="1"/>
          </p:cNvSpPr>
          <p:nvPr>
            <p:ph type="body" idx="2"/>
          </p:nvPr>
        </p:nvSpPr>
        <p:spPr>
          <a:xfrm>
            <a:off x="9258300" y="2738438"/>
            <a:ext cx="7772400" cy="652700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7" name="Google Shape;37;p25"/>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5"/>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5"/>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6"/>
          <p:cNvSpPr txBox="1">
            <a:spLocks noGrp="1"/>
          </p:cNvSpPr>
          <p:nvPr>
            <p:ph type="title"/>
          </p:nvPr>
        </p:nvSpPr>
        <p:spPr>
          <a:xfrm>
            <a:off x="1259682"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6"/>
          <p:cNvSpPr txBox="1">
            <a:spLocks noGrp="1"/>
          </p:cNvSpPr>
          <p:nvPr>
            <p:ph type="body" idx="1"/>
          </p:nvPr>
        </p:nvSpPr>
        <p:spPr>
          <a:xfrm>
            <a:off x="1259683" y="2521745"/>
            <a:ext cx="7736681" cy="1235868"/>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500"/>
              </a:spcBef>
              <a:spcAft>
                <a:spcPts val="0"/>
              </a:spcAft>
              <a:buClr>
                <a:schemeClr val="dk1"/>
              </a:buClr>
              <a:buSzPts val="3600"/>
              <a:buNone/>
              <a:defRPr sz="3600" b="1"/>
            </a:lvl1pPr>
            <a:lvl2pPr marL="914400" lvl="1" indent="-228600" algn="l">
              <a:lnSpc>
                <a:spcPct val="90000"/>
              </a:lnSpc>
              <a:spcBef>
                <a:spcPts val="750"/>
              </a:spcBef>
              <a:spcAft>
                <a:spcPts val="0"/>
              </a:spcAft>
              <a:buClr>
                <a:schemeClr val="dk1"/>
              </a:buClr>
              <a:buSzPts val="3000"/>
              <a:buNone/>
              <a:defRPr sz="3000" b="1"/>
            </a:lvl2pPr>
            <a:lvl3pPr marL="1371600" lvl="2" indent="-228600" algn="l">
              <a:lnSpc>
                <a:spcPct val="90000"/>
              </a:lnSpc>
              <a:spcBef>
                <a:spcPts val="750"/>
              </a:spcBef>
              <a:spcAft>
                <a:spcPts val="0"/>
              </a:spcAft>
              <a:buClr>
                <a:schemeClr val="dk1"/>
              </a:buClr>
              <a:buSzPts val="2700"/>
              <a:buNone/>
              <a:defRPr sz="2700" b="1"/>
            </a:lvl3pPr>
            <a:lvl4pPr marL="1828800" lvl="3" indent="-228600" algn="l">
              <a:lnSpc>
                <a:spcPct val="90000"/>
              </a:lnSpc>
              <a:spcBef>
                <a:spcPts val="750"/>
              </a:spcBef>
              <a:spcAft>
                <a:spcPts val="0"/>
              </a:spcAft>
              <a:buClr>
                <a:schemeClr val="dk1"/>
              </a:buClr>
              <a:buSzPts val="2400"/>
              <a:buNone/>
              <a:defRPr sz="2400" b="1"/>
            </a:lvl4pPr>
            <a:lvl5pPr marL="2286000" lvl="4" indent="-228600" algn="l">
              <a:lnSpc>
                <a:spcPct val="90000"/>
              </a:lnSpc>
              <a:spcBef>
                <a:spcPts val="750"/>
              </a:spcBef>
              <a:spcAft>
                <a:spcPts val="0"/>
              </a:spcAft>
              <a:buClr>
                <a:schemeClr val="dk1"/>
              </a:buClr>
              <a:buSzPts val="2400"/>
              <a:buNone/>
              <a:defRPr sz="2400" b="1"/>
            </a:lvl5pPr>
            <a:lvl6pPr marL="2743200" lvl="5" indent="-228600" algn="l">
              <a:lnSpc>
                <a:spcPct val="90000"/>
              </a:lnSpc>
              <a:spcBef>
                <a:spcPts val="750"/>
              </a:spcBef>
              <a:spcAft>
                <a:spcPts val="0"/>
              </a:spcAft>
              <a:buClr>
                <a:schemeClr val="dk1"/>
              </a:buClr>
              <a:buSzPts val="2400"/>
              <a:buNone/>
              <a:defRPr sz="2400" b="1"/>
            </a:lvl6pPr>
            <a:lvl7pPr marL="3200400" lvl="6" indent="-228600" algn="l">
              <a:lnSpc>
                <a:spcPct val="90000"/>
              </a:lnSpc>
              <a:spcBef>
                <a:spcPts val="750"/>
              </a:spcBef>
              <a:spcAft>
                <a:spcPts val="0"/>
              </a:spcAft>
              <a:buClr>
                <a:schemeClr val="dk1"/>
              </a:buClr>
              <a:buSzPts val="2400"/>
              <a:buNone/>
              <a:defRPr sz="2400" b="1"/>
            </a:lvl7pPr>
            <a:lvl8pPr marL="3657600" lvl="7" indent="-228600" algn="l">
              <a:lnSpc>
                <a:spcPct val="90000"/>
              </a:lnSpc>
              <a:spcBef>
                <a:spcPts val="750"/>
              </a:spcBef>
              <a:spcAft>
                <a:spcPts val="0"/>
              </a:spcAft>
              <a:buClr>
                <a:schemeClr val="dk1"/>
              </a:buClr>
              <a:buSzPts val="2400"/>
              <a:buNone/>
              <a:defRPr sz="2400" b="1"/>
            </a:lvl8pPr>
            <a:lvl9pPr marL="4114800" lvl="8" indent="-228600" algn="l">
              <a:lnSpc>
                <a:spcPct val="90000"/>
              </a:lnSpc>
              <a:spcBef>
                <a:spcPts val="750"/>
              </a:spcBef>
              <a:spcAft>
                <a:spcPts val="0"/>
              </a:spcAft>
              <a:buClr>
                <a:schemeClr val="dk1"/>
              </a:buClr>
              <a:buSzPts val="2400"/>
              <a:buNone/>
              <a:defRPr sz="2400" b="1"/>
            </a:lvl9pPr>
          </a:lstStyle>
          <a:p>
            <a:endParaRPr/>
          </a:p>
        </p:txBody>
      </p:sp>
      <p:sp>
        <p:nvSpPr>
          <p:cNvPr id="43" name="Google Shape;43;p26"/>
          <p:cNvSpPr txBox="1">
            <a:spLocks noGrp="1"/>
          </p:cNvSpPr>
          <p:nvPr>
            <p:ph type="body" idx="2"/>
          </p:nvPr>
        </p:nvSpPr>
        <p:spPr>
          <a:xfrm>
            <a:off x="1259683" y="3757613"/>
            <a:ext cx="7736681" cy="55268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44" name="Google Shape;44;p26"/>
          <p:cNvSpPr txBox="1">
            <a:spLocks noGrp="1"/>
          </p:cNvSpPr>
          <p:nvPr>
            <p:ph type="body" idx="3"/>
          </p:nvPr>
        </p:nvSpPr>
        <p:spPr>
          <a:xfrm>
            <a:off x="9258300" y="2521745"/>
            <a:ext cx="7774782" cy="1235868"/>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500"/>
              </a:spcBef>
              <a:spcAft>
                <a:spcPts val="0"/>
              </a:spcAft>
              <a:buClr>
                <a:schemeClr val="dk1"/>
              </a:buClr>
              <a:buSzPts val="3600"/>
              <a:buNone/>
              <a:defRPr sz="3600" b="1"/>
            </a:lvl1pPr>
            <a:lvl2pPr marL="914400" lvl="1" indent="-228600" algn="l">
              <a:lnSpc>
                <a:spcPct val="90000"/>
              </a:lnSpc>
              <a:spcBef>
                <a:spcPts val="750"/>
              </a:spcBef>
              <a:spcAft>
                <a:spcPts val="0"/>
              </a:spcAft>
              <a:buClr>
                <a:schemeClr val="dk1"/>
              </a:buClr>
              <a:buSzPts val="3000"/>
              <a:buNone/>
              <a:defRPr sz="3000" b="1"/>
            </a:lvl2pPr>
            <a:lvl3pPr marL="1371600" lvl="2" indent="-228600" algn="l">
              <a:lnSpc>
                <a:spcPct val="90000"/>
              </a:lnSpc>
              <a:spcBef>
                <a:spcPts val="750"/>
              </a:spcBef>
              <a:spcAft>
                <a:spcPts val="0"/>
              </a:spcAft>
              <a:buClr>
                <a:schemeClr val="dk1"/>
              </a:buClr>
              <a:buSzPts val="2700"/>
              <a:buNone/>
              <a:defRPr sz="2700" b="1"/>
            </a:lvl3pPr>
            <a:lvl4pPr marL="1828800" lvl="3" indent="-228600" algn="l">
              <a:lnSpc>
                <a:spcPct val="90000"/>
              </a:lnSpc>
              <a:spcBef>
                <a:spcPts val="750"/>
              </a:spcBef>
              <a:spcAft>
                <a:spcPts val="0"/>
              </a:spcAft>
              <a:buClr>
                <a:schemeClr val="dk1"/>
              </a:buClr>
              <a:buSzPts val="2400"/>
              <a:buNone/>
              <a:defRPr sz="2400" b="1"/>
            </a:lvl4pPr>
            <a:lvl5pPr marL="2286000" lvl="4" indent="-228600" algn="l">
              <a:lnSpc>
                <a:spcPct val="90000"/>
              </a:lnSpc>
              <a:spcBef>
                <a:spcPts val="750"/>
              </a:spcBef>
              <a:spcAft>
                <a:spcPts val="0"/>
              </a:spcAft>
              <a:buClr>
                <a:schemeClr val="dk1"/>
              </a:buClr>
              <a:buSzPts val="2400"/>
              <a:buNone/>
              <a:defRPr sz="2400" b="1"/>
            </a:lvl5pPr>
            <a:lvl6pPr marL="2743200" lvl="5" indent="-228600" algn="l">
              <a:lnSpc>
                <a:spcPct val="90000"/>
              </a:lnSpc>
              <a:spcBef>
                <a:spcPts val="750"/>
              </a:spcBef>
              <a:spcAft>
                <a:spcPts val="0"/>
              </a:spcAft>
              <a:buClr>
                <a:schemeClr val="dk1"/>
              </a:buClr>
              <a:buSzPts val="2400"/>
              <a:buNone/>
              <a:defRPr sz="2400" b="1"/>
            </a:lvl6pPr>
            <a:lvl7pPr marL="3200400" lvl="6" indent="-228600" algn="l">
              <a:lnSpc>
                <a:spcPct val="90000"/>
              </a:lnSpc>
              <a:spcBef>
                <a:spcPts val="750"/>
              </a:spcBef>
              <a:spcAft>
                <a:spcPts val="0"/>
              </a:spcAft>
              <a:buClr>
                <a:schemeClr val="dk1"/>
              </a:buClr>
              <a:buSzPts val="2400"/>
              <a:buNone/>
              <a:defRPr sz="2400" b="1"/>
            </a:lvl7pPr>
            <a:lvl8pPr marL="3657600" lvl="7" indent="-228600" algn="l">
              <a:lnSpc>
                <a:spcPct val="90000"/>
              </a:lnSpc>
              <a:spcBef>
                <a:spcPts val="750"/>
              </a:spcBef>
              <a:spcAft>
                <a:spcPts val="0"/>
              </a:spcAft>
              <a:buClr>
                <a:schemeClr val="dk1"/>
              </a:buClr>
              <a:buSzPts val="2400"/>
              <a:buNone/>
              <a:defRPr sz="2400" b="1"/>
            </a:lvl8pPr>
            <a:lvl9pPr marL="4114800" lvl="8" indent="-228600" algn="l">
              <a:lnSpc>
                <a:spcPct val="90000"/>
              </a:lnSpc>
              <a:spcBef>
                <a:spcPts val="750"/>
              </a:spcBef>
              <a:spcAft>
                <a:spcPts val="0"/>
              </a:spcAft>
              <a:buClr>
                <a:schemeClr val="dk1"/>
              </a:buClr>
              <a:buSzPts val="2400"/>
              <a:buNone/>
              <a:defRPr sz="2400" b="1"/>
            </a:lvl9pPr>
          </a:lstStyle>
          <a:p>
            <a:endParaRPr/>
          </a:p>
        </p:txBody>
      </p:sp>
      <p:sp>
        <p:nvSpPr>
          <p:cNvPr id="45" name="Google Shape;45;p26"/>
          <p:cNvSpPr txBox="1">
            <a:spLocks noGrp="1"/>
          </p:cNvSpPr>
          <p:nvPr>
            <p:ph type="body" idx="4"/>
          </p:nvPr>
        </p:nvSpPr>
        <p:spPr>
          <a:xfrm>
            <a:off x="9258300" y="3757613"/>
            <a:ext cx="7774782" cy="55268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46" name="Google Shape;46;p26"/>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6"/>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6"/>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7"/>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7"/>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7"/>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7"/>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8"/>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8"/>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8"/>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9"/>
          <p:cNvSpPr txBox="1">
            <a:spLocks noGrp="1"/>
          </p:cNvSpPr>
          <p:nvPr>
            <p:ph type="title"/>
          </p:nvPr>
        </p:nvSpPr>
        <p:spPr>
          <a:xfrm>
            <a:off x="1259683"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8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9"/>
          <p:cNvSpPr txBox="1">
            <a:spLocks noGrp="1"/>
          </p:cNvSpPr>
          <p:nvPr>
            <p:ph type="body" idx="1"/>
          </p:nvPr>
        </p:nvSpPr>
        <p:spPr>
          <a:xfrm>
            <a:off x="7774782" y="1481138"/>
            <a:ext cx="9258300" cy="7310438"/>
          </a:xfrm>
          <a:prstGeom prst="rect">
            <a:avLst/>
          </a:prstGeom>
          <a:noFill/>
          <a:ln>
            <a:noFill/>
          </a:ln>
        </p:spPr>
        <p:txBody>
          <a:bodyPr spcFirstLastPara="1" wrap="square" lIns="91425" tIns="45700" rIns="91425" bIns="45700" anchor="t" anchorCtr="0">
            <a:normAutofit/>
          </a:bodyPr>
          <a:lstStyle>
            <a:lvl1pPr marL="457200" lvl="0" indent="-533400" algn="l">
              <a:lnSpc>
                <a:spcPct val="90000"/>
              </a:lnSpc>
              <a:spcBef>
                <a:spcPts val="1500"/>
              </a:spcBef>
              <a:spcAft>
                <a:spcPts val="0"/>
              </a:spcAft>
              <a:buClr>
                <a:schemeClr val="dk1"/>
              </a:buClr>
              <a:buSzPts val="4800"/>
              <a:buChar char="•"/>
              <a:defRPr sz="4800"/>
            </a:lvl1pPr>
            <a:lvl2pPr marL="914400" lvl="1" indent="-495300" algn="l">
              <a:lnSpc>
                <a:spcPct val="90000"/>
              </a:lnSpc>
              <a:spcBef>
                <a:spcPts val="750"/>
              </a:spcBef>
              <a:spcAft>
                <a:spcPts val="0"/>
              </a:spcAft>
              <a:buClr>
                <a:schemeClr val="dk1"/>
              </a:buClr>
              <a:buSzPts val="4200"/>
              <a:buChar char="•"/>
              <a:defRPr sz="4200"/>
            </a:lvl2pPr>
            <a:lvl3pPr marL="1371600" lvl="2" indent="-457200" algn="l">
              <a:lnSpc>
                <a:spcPct val="90000"/>
              </a:lnSpc>
              <a:spcBef>
                <a:spcPts val="750"/>
              </a:spcBef>
              <a:spcAft>
                <a:spcPts val="0"/>
              </a:spcAft>
              <a:buClr>
                <a:schemeClr val="dk1"/>
              </a:buClr>
              <a:buSzPts val="3600"/>
              <a:buChar char="•"/>
              <a:defRPr sz="3600"/>
            </a:lvl3pPr>
            <a:lvl4pPr marL="1828800" lvl="3" indent="-419100" algn="l">
              <a:lnSpc>
                <a:spcPct val="90000"/>
              </a:lnSpc>
              <a:spcBef>
                <a:spcPts val="750"/>
              </a:spcBef>
              <a:spcAft>
                <a:spcPts val="0"/>
              </a:spcAft>
              <a:buClr>
                <a:schemeClr val="dk1"/>
              </a:buClr>
              <a:buSzPts val="3000"/>
              <a:buChar char="•"/>
              <a:defRPr sz="3000"/>
            </a:lvl4pPr>
            <a:lvl5pPr marL="2286000" lvl="4" indent="-419100" algn="l">
              <a:lnSpc>
                <a:spcPct val="90000"/>
              </a:lnSpc>
              <a:spcBef>
                <a:spcPts val="750"/>
              </a:spcBef>
              <a:spcAft>
                <a:spcPts val="0"/>
              </a:spcAft>
              <a:buClr>
                <a:schemeClr val="dk1"/>
              </a:buClr>
              <a:buSzPts val="3000"/>
              <a:buChar char="•"/>
              <a:defRPr sz="3000"/>
            </a:lvl5pPr>
            <a:lvl6pPr marL="2743200" lvl="5" indent="-419100" algn="l">
              <a:lnSpc>
                <a:spcPct val="90000"/>
              </a:lnSpc>
              <a:spcBef>
                <a:spcPts val="750"/>
              </a:spcBef>
              <a:spcAft>
                <a:spcPts val="0"/>
              </a:spcAft>
              <a:buClr>
                <a:schemeClr val="dk1"/>
              </a:buClr>
              <a:buSzPts val="3000"/>
              <a:buChar char="•"/>
              <a:defRPr sz="3000"/>
            </a:lvl6pPr>
            <a:lvl7pPr marL="3200400" lvl="6" indent="-419100" algn="l">
              <a:lnSpc>
                <a:spcPct val="90000"/>
              </a:lnSpc>
              <a:spcBef>
                <a:spcPts val="750"/>
              </a:spcBef>
              <a:spcAft>
                <a:spcPts val="0"/>
              </a:spcAft>
              <a:buClr>
                <a:schemeClr val="dk1"/>
              </a:buClr>
              <a:buSzPts val="3000"/>
              <a:buChar char="•"/>
              <a:defRPr sz="3000"/>
            </a:lvl7pPr>
            <a:lvl8pPr marL="3657600" lvl="7" indent="-419100" algn="l">
              <a:lnSpc>
                <a:spcPct val="90000"/>
              </a:lnSpc>
              <a:spcBef>
                <a:spcPts val="750"/>
              </a:spcBef>
              <a:spcAft>
                <a:spcPts val="0"/>
              </a:spcAft>
              <a:buClr>
                <a:schemeClr val="dk1"/>
              </a:buClr>
              <a:buSzPts val="3000"/>
              <a:buChar char="•"/>
              <a:defRPr sz="3000"/>
            </a:lvl8pPr>
            <a:lvl9pPr marL="4114800" lvl="8" indent="-419100" algn="l">
              <a:lnSpc>
                <a:spcPct val="90000"/>
              </a:lnSpc>
              <a:spcBef>
                <a:spcPts val="750"/>
              </a:spcBef>
              <a:spcAft>
                <a:spcPts val="0"/>
              </a:spcAft>
              <a:buClr>
                <a:schemeClr val="dk1"/>
              </a:buClr>
              <a:buSzPts val="3000"/>
              <a:buChar char="•"/>
              <a:defRPr sz="3000"/>
            </a:lvl9pPr>
          </a:lstStyle>
          <a:p>
            <a:endParaRPr/>
          </a:p>
        </p:txBody>
      </p:sp>
      <p:sp>
        <p:nvSpPr>
          <p:cNvPr id="61" name="Google Shape;61;p29"/>
          <p:cNvSpPr txBox="1">
            <a:spLocks noGrp="1"/>
          </p:cNvSpPr>
          <p:nvPr>
            <p:ph type="body" idx="2"/>
          </p:nvPr>
        </p:nvSpPr>
        <p:spPr>
          <a:xfrm>
            <a:off x="1259683" y="3086100"/>
            <a:ext cx="5898356" cy="571738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chemeClr val="dk1"/>
              </a:buClr>
              <a:buSzPts val="2400"/>
              <a:buNone/>
              <a:defRPr sz="2400"/>
            </a:lvl1pPr>
            <a:lvl2pPr marL="914400" lvl="1" indent="-228600" algn="l">
              <a:lnSpc>
                <a:spcPct val="90000"/>
              </a:lnSpc>
              <a:spcBef>
                <a:spcPts val="750"/>
              </a:spcBef>
              <a:spcAft>
                <a:spcPts val="0"/>
              </a:spcAft>
              <a:buClr>
                <a:schemeClr val="dk1"/>
              </a:buClr>
              <a:buSzPts val="2100"/>
              <a:buNone/>
              <a:defRPr sz="2100"/>
            </a:lvl2pPr>
            <a:lvl3pPr marL="1371600" lvl="2" indent="-228600" algn="l">
              <a:lnSpc>
                <a:spcPct val="90000"/>
              </a:lnSpc>
              <a:spcBef>
                <a:spcPts val="750"/>
              </a:spcBef>
              <a:spcAft>
                <a:spcPts val="0"/>
              </a:spcAft>
              <a:buClr>
                <a:schemeClr val="dk1"/>
              </a:buClr>
              <a:buSzPts val="1800"/>
              <a:buNone/>
              <a:defRPr sz="1800"/>
            </a:lvl3pPr>
            <a:lvl4pPr marL="1828800" lvl="3" indent="-228600" algn="l">
              <a:lnSpc>
                <a:spcPct val="90000"/>
              </a:lnSpc>
              <a:spcBef>
                <a:spcPts val="750"/>
              </a:spcBef>
              <a:spcAft>
                <a:spcPts val="0"/>
              </a:spcAft>
              <a:buClr>
                <a:schemeClr val="dk1"/>
              </a:buClr>
              <a:buSzPts val="1500"/>
              <a:buNone/>
              <a:defRPr sz="1500"/>
            </a:lvl4pPr>
            <a:lvl5pPr marL="2286000" lvl="4" indent="-228600" algn="l">
              <a:lnSpc>
                <a:spcPct val="90000"/>
              </a:lnSpc>
              <a:spcBef>
                <a:spcPts val="750"/>
              </a:spcBef>
              <a:spcAft>
                <a:spcPts val="0"/>
              </a:spcAft>
              <a:buClr>
                <a:schemeClr val="dk1"/>
              </a:buClr>
              <a:buSzPts val="1500"/>
              <a:buNone/>
              <a:defRPr sz="1500"/>
            </a:lvl5pPr>
            <a:lvl6pPr marL="2743200" lvl="5" indent="-228600" algn="l">
              <a:lnSpc>
                <a:spcPct val="90000"/>
              </a:lnSpc>
              <a:spcBef>
                <a:spcPts val="750"/>
              </a:spcBef>
              <a:spcAft>
                <a:spcPts val="0"/>
              </a:spcAft>
              <a:buClr>
                <a:schemeClr val="dk1"/>
              </a:buClr>
              <a:buSzPts val="1500"/>
              <a:buNone/>
              <a:defRPr sz="1500"/>
            </a:lvl6pPr>
            <a:lvl7pPr marL="3200400" lvl="6" indent="-228600" algn="l">
              <a:lnSpc>
                <a:spcPct val="90000"/>
              </a:lnSpc>
              <a:spcBef>
                <a:spcPts val="750"/>
              </a:spcBef>
              <a:spcAft>
                <a:spcPts val="0"/>
              </a:spcAft>
              <a:buClr>
                <a:schemeClr val="dk1"/>
              </a:buClr>
              <a:buSzPts val="1500"/>
              <a:buNone/>
              <a:defRPr sz="1500"/>
            </a:lvl7pPr>
            <a:lvl8pPr marL="3657600" lvl="7" indent="-228600" algn="l">
              <a:lnSpc>
                <a:spcPct val="90000"/>
              </a:lnSpc>
              <a:spcBef>
                <a:spcPts val="750"/>
              </a:spcBef>
              <a:spcAft>
                <a:spcPts val="0"/>
              </a:spcAft>
              <a:buClr>
                <a:schemeClr val="dk1"/>
              </a:buClr>
              <a:buSzPts val="1500"/>
              <a:buNone/>
              <a:defRPr sz="1500"/>
            </a:lvl8pPr>
            <a:lvl9pPr marL="4114800" lvl="8" indent="-228600" algn="l">
              <a:lnSpc>
                <a:spcPct val="90000"/>
              </a:lnSpc>
              <a:spcBef>
                <a:spcPts val="750"/>
              </a:spcBef>
              <a:spcAft>
                <a:spcPts val="0"/>
              </a:spcAft>
              <a:buClr>
                <a:schemeClr val="dk1"/>
              </a:buClr>
              <a:buSzPts val="1500"/>
              <a:buNone/>
              <a:defRPr sz="1500"/>
            </a:lvl9pPr>
          </a:lstStyle>
          <a:p>
            <a:endParaRPr/>
          </a:p>
        </p:txBody>
      </p:sp>
      <p:sp>
        <p:nvSpPr>
          <p:cNvPr id="62" name="Google Shape;62;p29"/>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9"/>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9"/>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0"/>
          <p:cNvSpPr txBox="1">
            <a:spLocks noGrp="1"/>
          </p:cNvSpPr>
          <p:nvPr>
            <p:ph type="title"/>
          </p:nvPr>
        </p:nvSpPr>
        <p:spPr>
          <a:xfrm>
            <a:off x="1259683"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8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0"/>
          <p:cNvSpPr>
            <a:spLocks noGrp="1"/>
          </p:cNvSpPr>
          <p:nvPr>
            <p:ph type="pic" idx="2"/>
          </p:nvPr>
        </p:nvSpPr>
        <p:spPr>
          <a:xfrm>
            <a:off x="7774782" y="1481138"/>
            <a:ext cx="9258300" cy="7310438"/>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500"/>
              </a:spcBef>
              <a:spcAft>
                <a:spcPts val="0"/>
              </a:spcAft>
              <a:buClr>
                <a:schemeClr val="dk1"/>
              </a:buClr>
              <a:buSzPts val="4800"/>
              <a:buFont typeface="Arial"/>
              <a:buNone/>
              <a:defRPr sz="4800" b="0" i="0" u="none" strike="noStrike" cap="none">
                <a:solidFill>
                  <a:schemeClr val="dk1"/>
                </a:solidFill>
                <a:latin typeface="Calibri"/>
                <a:ea typeface="Calibri"/>
                <a:cs typeface="Calibri"/>
                <a:sym typeface="Calibri"/>
              </a:defRPr>
            </a:lvl1pPr>
            <a:lvl2pPr marR="0" lvl="1" algn="l" rtl="0">
              <a:lnSpc>
                <a:spcPct val="90000"/>
              </a:lnSpc>
              <a:spcBef>
                <a:spcPts val="750"/>
              </a:spcBef>
              <a:spcAft>
                <a:spcPts val="0"/>
              </a:spcAft>
              <a:buClr>
                <a:schemeClr val="dk1"/>
              </a:buClr>
              <a:buSzPts val="4200"/>
              <a:buFont typeface="Arial"/>
              <a:buNone/>
              <a:defRPr sz="4200" b="0" i="0" u="none" strike="noStrike" cap="none">
                <a:solidFill>
                  <a:schemeClr val="dk1"/>
                </a:solidFill>
                <a:latin typeface="Calibri"/>
                <a:ea typeface="Calibri"/>
                <a:cs typeface="Calibri"/>
                <a:sym typeface="Calibri"/>
              </a:defRPr>
            </a:lvl2pPr>
            <a:lvl3pPr marR="0" lvl="2" algn="l" rtl="0">
              <a:lnSpc>
                <a:spcPct val="90000"/>
              </a:lnSpc>
              <a:spcBef>
                <a:spcPts val="750"/>
              </a:spcBef>
              <a:spcAft>
                <a:spcPts val="0"/>
              </a:spcAft>
              <a:buClr>
                <a:schemeClr val="dk1"/>
              </a:buClr>
              <a:buSzPts val="3600"/>
              <a:buFont typeface="Arial"/>
              <a:buNone/>
              <a:defRPr sz="3600" b="0" i="0" u="none" strike="noStrike" cap="none">
                <a:solidFill>
                  <a:schemeClr val="dk1"/>
                </a:solidFill>
                <a:latin typeface="Calibri"/>
                <a:ea typeface="Calibri"/>
                <a:cs typeface="Calibri"/>
                <a:sym typeface="Calibri"/>
              </a:defRPr>
            </a:lvl3pPr>
            <a:lvl4pPr marR="0" lvl="3" algn="l" rtl="0">
              <a:lnSpc>
                <a:spcPct val="90000"/>
              </a:lnSpc>
              <a:spcBef>
                <a:spcPts val="750"/>
              </a:spcBef>
              <a:spcAft>
                <a:spcPts val="0"/>
              </a:spcAft>
              <a:buClr>
                <a:schemeClr val="dk1"/>
              </a:buClr>
              <a:buSzPts val="3000"/>
              <a:buFont typeface="Arial"/>
              <a:buNone/>
              <a:defRPr sz="3000" b="0" i="0" u="none" strike="noStrike" cap="none">
                <a:solidFill>
                  <a:schemeClr val="dk1"/>
                </a:solidFill>
                <a:latin typeface="Calibri"/>
                <a:ea typeface="Calibri"/>
                <a:cs typeface="Calibri"/>
                <a:sym typeface="Calibri"/>
              </a:defRPr>
            </a:lvl4pPr>
            <a:lvl5pPr marR="0" lvl="4" algn="l" rtl="0">
              <a:lnSpc>
                <a:spcPct val="90000"/>
              </a:lnSpc>
              <a:spcBef>
                <a:spcPts val="750"/>
              </a:spcBef>
              <a:spcAft>
                <a:spcPts val="0"/>
              </a:spcAft>
              <a:buClr>
                <a:schemeClr val="dk1"/>
              </a:buClr>
              <a:buSzPts val="3000"/>
              <a:buFont typeface="Arial"/>
              <a:buNone/>
              <a:defRPr sz="3000" b="0" i="0" u="none" strike="noStrike" cap="none">
                <a:solidFill>
                  <a:schemeClr val="dk1"/>
                </a:solidFill>
                <a:latin typeface="Calibri"/>
                <a:ea typeface="Calibri"/>
                <a:cs typeface="Calibri"/>
                <a:sym typeface="Calibri"/>
              </a:defRPr>
            </a:lvl5pPr>
            <a:lvl6pPr marR="0" lvl="5" algn="l" rtl="0">
              <a:lnSpc>
                <a:spcPct val="90000"/>
              </a:lnSpc>
              <a:spcBef>
                <a:spcPts val="750"/>
              </a:spcBef>
              <a:spcAft>
                <a:spcPts val="0"/>
              </a:spcAft>
              <a:buClr>
                <a:schemeClr val="dk1"/>
              </a:buClr>
              <a:buSzPts val="3000"/>
              <a:buFont typeface="Arial"/>
              <a:buNone/>
              <a:defRPr sz="3000" b="0" i="0" u="none" strike="noStrike" cap="none">
                <a:solidFill>
                  <a:schemeClr val="dk1"/>
                </a:solidFill>
                <a:latin typeface="Calibri"/>
                <a:ea typeface="Calibri"/>
                <a:cs typeface="Calibri"/>
                <a:sym typeface="Calibri"/>
              </a:defRPr>
            </a:lvl6pPr>
            <a:lvl7pPr marR="0" lvl="6" algn="l" rtl="0">
              <a:lnSpc>
                <a:spcPct val="90000"/>
              </a:lnSpc>
              <a:spcBef>
                <a:spcPts val="750"/>
              </a:spcBef>
              <a:spcAft>
                <a:spcPts val="0"/>
              </a:spcAft>
              <a:buClr>
                <a:schemeClr val="dk1"/>
              </a:buClr>
              <a:buSzPts val="3000"/>
              <a:buFont typeface="Arial"/>
              <a:buNone/>
              <a:defRPr sz="3000" b="0" i="0" u="none" strike="noStrike" cap="none">
                <a:solidFill>
                  <a:schemeClr val="dk1"/>
                </a:solidFill>
                <a:latin typeface="Calibri"/>
                <a:ea typeface="Calibri"/>
                <a:cs typeface="Calibri"/>
                <a:sym typeface="Calibri"/>
              </a:defRPr>
            </a:lvl7pPr>
            <a:lvl8pPr marR="0" lvl="7" algn="l" rtl="0">
              <a:lnSpc>
                <a:spcPct val="90000"/>
              </a:lnSpc>
              <a:spcBef>
                <a:spcPts val="750"/>
              </a:spcBef>
              <a:spcAft>
                <a:spcPts val="0"/>
              </a:spcAft>
              <a:buClr>
                <a:schemeClr val="dk1"/>
              </a:buClr>
              <a:buSzPts val="3000"/>
              <a:buFont typeface="Arial"/>
              <a:buNone/>
              <a:defRPr sz="3000" b="0" i="0" u="none" strike="noStrike" cap="none">
                <a:solidFill>
                  <a:schemeClr val="dk1"/>
                </a:solidFill>
                <a:latin typeface="Calibri"/>
                <a:ea typeface="Calibri"/>
                <a:cs typeface="Calibri"/>
                <a:sym typeface="Calibri"/>
              </a:defRPr>
            </a:lvl8pPr>
            <a:lvl9pPr marR="0" lvl="8" algn="l" rtl="0">
              <a:lnSpc>
                <a:spcPct val="90000"/>
              </a:lnSpc>
              <a:spcBef>
                <a:spcPts val="750"/>
              </a:spcBef>
              <a:spcAft>
                <a:spcPts val="0"/>
              </a:spcAft>
              <a:buClr>
                <a:schemeClr val="dk1"/>
              </a:buClr>
              <a:buSzPts val="3000"/>
              <a:buFont typeface="Arial"/>
              <a:buNone/>
              <a:defRPr sz="3000" b="0" i="0" u="none" strike="noStrike" cap="none">
                <a:solidFill>
                  <a:schemeClr val="dk1"/>
                </a:solidFill>
                <a:latin typeface="Calibri"/>
                <a:ea typeface="Calibri"/>
                <a:cs typeface="Calibri"/>
                <a:sym typeface="Calibri"/>
              </a:defRPr>
            </a:lvl9pPr>
          </a:lstStyle>
          <a:p>
            <a:endParaRPr/>
          </a:p>
        </p:txBody>
      </p:sp>
      <p:sp>
        <p:nvSpPr>
          <p:cNvPr id="68" name="Google Shape;68;p30"/>
          <p:cNvSpPr txBox="1">
            <a:spLocks noGrp="1"/>
          </p:cNvSpPr>
          <p:nvPr>
            <p:ph type="body" idx="1"/>
          </p:nvPr>
        </p:nvSpPr>
        <p:spPr>
          <a:xfrm>
            <a:off x="1259683" y="3086100"/>
            <a:ext cx="5898356" cy="571738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chemeClr val="dk1"/>
              </a:buClr>
              <a:buSzPts val="2400"/>
              <a:buNone/>
              <a:defRPr sz="2400"/>
            </a:lvl1pPr>
            <a:lvl2pPr marL="914400" lvl="1" indent="-228600" algn="l">
              <a:lnSpc>
                <a:spcPct val="90000"/>
              </a:lnSpc>
              <a:spcBef>
                <a:spcPts val="750"/>
              </a:spcBef>
              <a:spcAft>
                <a:spcPts val="0"/>
              </a:spcAft>
              <a:buClr>
                <a:schemeClr val="dk1"/>
              </a:buClr>
              <a:buSzPts val="2100"/>
              <a:buNone/>
              <a:defRPr sz="2100"/>
            </a:lvl2pPr>
            <a:lvl3pPr marL="1371600" lvl="2" indent="-228600" algn="l">
              <a:lnSpc>
                <a:spcPct val="90000"/>
              </a:lnSpc>
              <a:spcBef>
                <a:spcPts val="750"/>
              </a:spcBef>
              <a:spcAft>
                <a:spcPts val="0"/>
              </a:spcAft>
              <a:buClr>
                <a:schemeClr val="dk1"/>
              </a:buClr>
              <a:buSzPts val="1800"/>
              <a:buNone/>
              <a:defRPr sz="1800"/>
            </a:lvl3pPr>
            <a:lvl4pPr marL="1828800" lvl="3" indent="-228600" algn="l">
              <a:lnSpc>
                <a:spcPct val="90000"/>
              </a:lnSpc>
              <a:spcBef>
                <a:spcPts val="750"/>
              </a:spcBef>
              <a:spcAft>
                <a:spcPts val="0"/>
              </a:spcAft>
              <a:buClr>
                <a:schemeClr val="dk1"/>
              </a:buClr>
              <a:buSzPts val="1500"/>
              <a:buNone/>
              <a:defRPr sz="1500"/>
            </a:lvl4pPr>
            <a:lvl5pPr marL="2286000" lvl="4" indent="-228600" algn="l">
              <a:lnSpc>
                <a:spcPct val="90000"/>
              </a:lnSpc>
              <a:spcBef>
                <a:spcPts val="750"/>
              </a:spcBef>
              <a:spcAft>
                <a:spcPts val="0"/>
              </a:spcAft>
              <a:buClr>
                <a:schemeClr val="dk1"/>
              </a:buClr>
              <a:buSzPts val="1500"/>
              <a:buNone/>
              <a:defRPr sz="1500"/>
            </a:lvl5pPr>
            <a:lvl6pPr marL="2743200" lvl="5" indent="-228600" algn="l">
              <a:lnSpc>
                <a:spcPct val="90000"/>
              </a:lnSpc>
              <a:spcBef>
                <a:spcPts val="750"/>
              </a:spcBef>
              <a:spcAft>
                <a:spcPts val="0"/>
              </a:spcAft>
              <a:buClr>
                <a:schemeClr val="dk1"/>
              </a:buClr>
              <a:buSzPts val="1500"/>
              <a:buNone/>
              <a:defRPr sz="1500"/>
            </a:lvl6pPr>
            <a:lvl7pPr marL="3200400" lvl="6" indent="-228600" algn="l">
              <a:lnSpc>
                <a:spcPct val="90000"/>
              </a:lnSpc>
              <a:spcBef>
                <a:spcPts val="750"/>
              </a:spcBef>
              <a:spcAft>
                <a:spcPts val="0"/>
              </a:spcAft>
              <a:buClr>
                <a:schemeClr val="dk1"/>
              </a:buClr>
              <a:buSzPts val="1500"/>
              <a:buNone/>
              <a:defRPr sz="1500"/>
            </a:lvl7pPr>
            <a:lvl8pPr marL="3657600" lvl="7" indent="-228600" algn="l">
              <a:lnSpc>
                <a:spcPct val="90000"/>
              </a:lnSpc>
              <a:spcBef>
                <a:spcPts val="750"/>
              </a:spcBef>
              <a:spcAft>
                <a:spcPts val="0"/>
              </a:spcAft>
              <a:buClr>
                <a:schemeClr val="dk1"/>
              </a:buClr>
              <a:buSzPts val="1500"/>
              <a:buNone/>
              <a:defRPr sz="1500"/>
            </a:lvl8pPr>
            <a:lvl9pPr marL="4114800" lvl="8" indent="-228600" algn="l">
              <a:lnSpc>
                <a:spcPct val="90000"/>
              </a:lnSpc>
              <a:spcBef>
                <a:spcPts val="750"/>
              </a:spcBef>
              <a:spcAft>
                <a:spcPts val="0"/>
              </a:spcAft>
              <a:buClr>
                <a:schemeClr val="dk1"/>
              </a:buClr>
              <a:buSzPts val="1500"/>
              <a:buNone/>
              <a:defRPr sz="1500"/>
            </a:lvl9pPr>
          </a:lstStyle>
          <a:p>
            <a:endParaRPr/>
          </a:p>
        </p:txBody>
      </p:sp>
      <p:sp>
        <p:nvSpPr>
          <p:cNvPr id="69" name="Google Shape;69;p3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1"/>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6600"/>
              <a:buFont typeface="Calibri"/>
              <a:buNone/>
              <a:defRPr sz="66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1"/>
          <p:cNvSpPr txBox="1">
            <a:spLocks noGrp="1"/>
          </p:cNvSpPr>
          <p:nvPr>
            <p:ph type="body" idx="1"/>
          </p:nvPr>
        </p:nvSpPr>
        <p:spPr>
          <a:xfrm>
            <a:off x="1257300" y="2738438"/>
            <a:ext cx="15773400" cy="6527007"/>
          </a:xfrm>
          <a:prstGeom prst="rect">
            <a:avLst/>
          </a:prstGeom>
          <a:noFill/>
          <a:ln>
            <a:noFill/>
          </a:ln>
        </p:spPr>
        <p:txBody>
          <a:bodyPr spcFirstLastPara="1" wrap="square" lIns="91425" tIns="45700" rIns="91425" bIns="45700" anchor="t" anchorCtr="0">
            <a:normAutofit/>
          </a:bodyPr>
          <a:lstStyle>
            <a:lvl1pPr marL="457200" marR="0" lvl="0" indent="-495300" algn="l" rtl="0">
              <a:lnSpc>
                <a:spcPct val="90000"/>
              </a:lnSpc>
              <a:spcBef>
                <a:spcPts val="1500"/>
              </a:spcBef>
              <a:spcAft>
                <a:spcPts val="0"/>
              </a:spcAft>
              <a:buClr>
                <a:schemeClr val="dk1"/>
              </a:buClr>
              <a:buSzPts val="4200"/>
              <a:buFont typeface="Arial"/>
              <a:buChar char="•"/>
              <a:defRPr sz="4200" b="0" i="0" u="none" strike="noStrike" cap="none">
                <a:solidFill>
                  <a:schemeClr val="dk1"/>
                </a:solidFill>
                <a:latin typeface="Calibri"/>
                <a:ea typeface="Calibri"/>
                <a:cs typeface="Calibri"/>
                <a:sym typeface="Calibri"/>
              </a:defRPr>
            </a:lvl1pPr>
            <a:lvl2pPr marL="914400" marR="0" lvl="1" indent="-457200" algn="l" rtl="0">
              <a:lnSpc>
                <a:spcPct val="90000"/>
              </a:lnSpc>
              <a:spcBef>
                <a:spcPts val="75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2pPr>
            <a:lvl3pPr marL="1371600" marR="0" lvl="2" indent="-419100" algn="l" rtl="0">
              <a:lnSpc>
                <a:spcPct val="90000"/>
              </a:lnSpc>
              <a:spcBef>
                <a:spcPts val="750"/>
              </a:spcBef>
              <a:spcAft>
                <a:spcPts val="0"/>
              </a:spcAft>
              <a:buClr>
                <a:schemeClr val="dk1"/>
              </a:buClr>
              <a:buSzPts val="3000"/>
              <a:buFont typeface="Arial"/>
              <a:buChar char="•"/>
              <a:defRPr sz="3000" b="0" i="0" u="none" strike="noStrike" cap="none">
                <a:solidFill>
                  <a:schemeClr val="dk1"/>
                </a:solidFill>
                <a:latin typeface="Calibri"/>
                <a:ea typeface="Calibri"/>
                <a:cs typeface="Calibri"/>
                <a:sym typeface="Calibri"/>
              </a:defRPr>
            </a:lvl3pPr>
            <a:lvl4pPr marL="1828800" marR="0" lvl="3"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L="2286000" marR="0" lvl="4"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L="2743200" marR="0" lvl="5"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L="3200400" marR="0" lvl="6"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L="3657600" marR="0" lvl="7"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L="4114800" marR="0" lvl="8"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12" name="Google Shape;12;p21"/>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1"/>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1"/>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00" b="0" i="0" u="none" strike="noStrike" cap="none">
                <a:solidFill>
                  <a:srgbClr val="888888"/>
                </a:solidFill>
                <a:latin typeface="Calibri"/>
                <a:ea typeface="Calibri"/>
                <a:cs typeface="Calibri"/>
                <a:sym typeface="Calibri"/>
              </a:defRPr>
            </a:lvl1pPr>
            <a:lvl2pPr marL="0" marR="0" lvl="1" indent="0" algn="r" rtl="0">
              <a:spcBef>
                <a:spcPts val="0"/>
              </a:spcBef>
              <a:buNone/>
              <a:defRPr sz="1800" b="0" i="0" u="none" strike="noStrike" cap="none">
                <a:solidFill>
                  <a:srgbClr val="888888"/>
                </a:solidFill>
                <a:latin typeface="Calibri"/>
                <a:ea typeface="Calibri"/>
                <a:cs typeface="Calibri"/>
                <a:sym typeface="Calibri"/>
              </a:defRPr>
            </a:lvl2pPr>
            <a:lvl3pPr marL="0" marR="0" lvl="2" indent="0" algn="r" rtl="0">
              <a:spcBef>
                <a:spcPts val="0"/>
              </a:spcBef>
              <a:buNone/>
              <a:defRPr sz="1800" b="0" i="0" u="none" strike="noStrike" cap="none">
                <a:solidFill>
                  <a:srgbClr val="888888"/>
                </a:solidFill>
                <a:latin typeface="Calibri"/>
                <a:ea typeface="Calibri"/>
                <a:cs typeface="Calibri"/>
                <a:sym typeface="Calibri"/>
              </a:defRPr>
            </a:lvl3pPr>
            <a:lvl4pPr marL="0" marR="0" lvl="3" indent="0" algn="r" rtl="0">
              <a:spcBef>
                <a:spcPts val="0"/>
              </a:spcBef>
              <a:buNone/>
              <a:defRPr sz="1800" b="0" i="0" u="none" strike="noStrike" cap="none">
                <a:solidFill>
                  <a:srgbClr val="888888"/>
                </a:solidFill>
                <a:latin typeface="Calibri"/>
                <a:ea typeface="Calibri"/>
                <a:cs typeface="Calibri"/>
                <a:sym typeface="Calibri"/>
              </a:defRPr>
            </a:lvl4pPr>
            <a:lvl5pPr marL="0" marR="0" lvl="4" indent="0" algn="r" rtl="0">
              <a:spcBef>
                <a:spcPts val="0"/>
              </a:spcBef>
              <a:buNone/>
              <a:defRPr sz="1800" b="0" i="0" u="none" strike="noStrike" cap="none">
                <a:solidFill>
                  <a:srgbClr val="888888"/>
                </a:solidFill>
                <a:latin typeface="Calibri"/>
                <a:ea typeface="Calibri"/>
                <a:cs typeface="Calibri"/>
                <a:sym typeface="Calibri"/>
              </a:defRPr>
            </a:lvl5pPr>
            <a:lvl6pPr marL="0" marR="0" lvl="5" indent="0" algn="r" rtl="0">
              <a:spcBef>
                <a:spcPts val="0"/>
              </a:spcBef>
              <a:buNone/>
              <a:defRPr sz="1800" b="0" i="0" u="none" strike="noStrike" cap="none">
                <a:solidFill>
                  <a:srgbClr val="888888"/>
                </a:solidFill>
                <a:latin typeface="Calibri"/>
                <a:ea typeface="Calibri"/>
                <a:cs typeface="Calibri"/>
                <a:sym typeface="Calibri"/>
              </a:defRPr>
            </a:lvl6pPr>
            <a:lvl7pPr marL="0" marR="0" lvl="6" indent="0" algn="r" rtl="0">
              <a:spcBef>
                <a:spcPts val="0"/>
              </a:spcBef>
              <a:buNone/>
              <a:defRPr sz="1800" b="0" i="0" u="none" strike="noStrike" cap="none">
                <a:solidFill>
                  <a:srgbClr val="888888"/>
                </a:solidFill>
                <a:latin typeface="Calibri"/>
                <a:ea typeface="Calibri"/>
                <a:cs typeface="Calibri"/>
                <a:sym typeface="Calibri"/>
              </a:defRPr>
            </a:lvl7pPr>
            <a:lvl8pPr marL="0" marR="0" lvl="7" indent="0" algn="r" rtl="0">
              <a:spcBef>
                <a:spcPts val="0"/>
              </a:spcBef>
              <a:buNone/>
              <a:defRPr sz="1800" b="0" i="0" u="none" strike="noStrike" cap="none">
                <a:solidFill>
                  <a:srgbClr val="888888"/>
                </a:solidFill>
                <a:latin typeface="Calibri"/>
                <a:ea typeface="Calibri"/>
                <a:cs typeface="Calibri"/>
                <a:sym typeface="Calibri"/>
              </a:defRPr>
            </a:lvl8pPr>
            <a:lvl9pPr marL="0" marR="0" lvl="8" indent="0" algn="r" rtl="0">
              <a:spcBef>
                <a:spcPts val="0"/>
              </a:spcBef>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www.factor.ca/"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8.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p:nvPr/>
        </p:nvSpPr>
        <p:spPr>
          <a:xfrm>
            <a:off x="1" y="0"/>
            <a:ext cx="18288001" cy="10287000"/>
          </a:xfrm>
          <a:prstGeom prst="rect">
            <a:avLst/>
          </a:prstGeom>
          <a:solidFill>
            <a:srgbClr val="37B59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0" b="0" i="0" u="none" strike="noStrike" cap="none">
              <a:solidFill>
                <a:srgbClr val="25D3CD"/>
              </a:solidFill>
              <a:latin typeface="Calibri"/>
              <a:ea typeface="Calibri"/>
              <a:cs typeface="Calibri"/>
              <a:sym typeface="Calibri"/>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987" y="0"/>
            <a:ext cx="18822879" cy="10286999"/>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11"/>
          <p:cNvSpPr/>
          <p:nvPr/>
        </p:nvSpPr>
        <p:spPr>
          <a:xfrm>
            <a:off x="0" y="0"/>
            <a:ext cx="18288001" cy="10287000"/>
          </a:xfrm>
          <a:prstGeom prst="rect">
            <a:avLst/>
          </a:prstGeom>
          <a:solidFill>
            <a:srgbClr val="37B59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0">
              <a:solidFill>
                <a:srgbClr val="25D3CD"/>
              </a:solidFill>
              <a:latin typeface="Calibri"/>
              <a:ea typeface="Calibri"/>
              <a:cs typeface="Calibri"/>
              <a:sym typeface="Calibri"/>
            </a:endParaRPr>
          </a:p>
        </p:txBody>
      </p:sp>
      <p:sp>
        <p:nvSpPr>
          <p:cNvPr id="186" name="Google Shape;186;p11"/>
          <p:cNvSpPr/>
          <p:nvPr/>
        </p:nvSpPr>
        <p:spPr>
          <a:xfrm>
            <a:off x="485778" y="3071825"/>
            <a:ext cx="10171138" cy="1401716"/>
          </a:xfrm>
          <a:prstGeom prst="rect">
            <a:avLst/>
          </a:prstGeom>
          <a:solidFill>
            <a:srgbClr val="FFC13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7" name="Google Shape;187;p11"/>
          <p:cNvSpPr txBox="1"/>
          <p:nvPr/>
        </p:nvSpPr>
        <p:spPr>
          <a:xfrm>
            <a:off x="443858" y="1363665"/>
            <a:ext cx="8700141"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b="1">
                <a:solidFill>
                  <a:srgbClr val="F37443"/>
                </a:solidFill>
                <a:latin typeface="Arial"/>
                <a:ea typeface="Arial"/>
                <a:cs typeface="Arial"/>
                <a:sym typeface="Arial"/>
              </a:rPr>
              <a:t>OUR PROGRAMS</a:t>
            </a:r>
            <a:endParaRPr/>
          </a:p>
        </p:txBody>
      </p:sp>
      <p:sp>
        <p:nvSpPr>
          <p:cNvPr id="188" name="Google Shape;188;p11"/>
          <p:cNvSpPr txBox="1"/>
          <p:nvPr/>
        </p:nvSpPr>
        <p:spPr>
          <a:xfrm>
            <a:off x="564148" y="3335011"/>
            <a:ext cx="10171138"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dirty="0">
                <a:solidFill>
                  <a:schemeClr val="lt1"/>
                </a:solidFill>
                <a:latin typeface="Arial"/>
                <a:ea typeface="Arial"/>
                <a:cs typeface="Arial"/>
                <a:sym typeface="Arial"/>
              </a:rPr>
              <a:t>ARTIST DEVELOPMENT</a:t>
            </a:r>
            <a:endParaRPr dirty="0"/>
          </a:p>
        </p:txBody>
      </p:sp>
      <p:sp>
        <p:nvSpPr>
          <p:cNvPr id="189" name="Google Shape;189;p11"/>
          <p:cNvSpPr/>
          <p:nvPr/>
        </p:nvSpPr>
        <p:spPr>
          <a:xfrm>
            <a:off x="485778" y="4981372"/>
            <a:ext cx="10171138" cy="1401716"/>
          </a:xfrm>
          <a:prstGeom prst="rect">
            <a:avLst/>
          </a:prstGeom>
          <a:solidFill>
            <a:srgbClr val="FFC13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0" name="Google Shape;190;p11"/>
          <p:cNvSpPr/>
          <p:nvPr/>
        </p:nvSpPr>
        <p:spPr>
          <a:xfrm>
            <a:off x="485778" y="6920620"/>
            <a:ext cx="10171138" cy="1401716"/>
          </a:xfrm>
          <a:prstGeom prst="rect">
            <a:avLst/>
          </a:prstGeom>
          <a:solidFill>
            <a:srgbClr val="FFC13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1" name="Google Shape;191;p11"/>
          <p:cNvSpPr txBox="1"/>
          <p:nvPr/>
        </p:nvSpPr>
        <p:spPr>
          <a:xfrm>
            <a:off x="564146" y="5127063"/>
            <a:ext cx="11892014"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a:solidFill>
                  <a:schemeClr val="lt1"/>
                </a:solidFill>
                <a:latin typeface="Arial"/>
                <a:ea typeface="Arial"/>
                <a:cs typeface="Arial"/>
                <a:sym typeface="Arial"/>
              </a:rPr>
              <a:t>JURIED SOUND RECORDING</a:t>
            </a:r>
            <a:endParaRPr/>
          </a:p>
        </p:txBody>
      </p:sp>
      <p:sp>
        <p:nvSpPr>
          <p:cNvPr id="192" name="Google Shape;192;p11"/>
          <p:cNvSpPr txBox="1"/>
          <p:nvPr/>
        </p:nvSpPr>
        <p:spPr>
          <a:xfrm>
            <a:off x="564147" y="7113646"/>
            <a:ext cx="5686940"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a:solidFill>
                  <a:schemeClr val="lt1"/>
                </a:solidFill>
                <a:latin typeface="Arial"/>
                <a:ea typeface="Arial"/>
                <a:cs typeface="Arial"/>
                <a:sym typeface="Arial"/>
              </a:rPr>
              <a:t>SHOWCASE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12"/>
          <p:cNvSpPr/>
          <p:nvPr/>
        </p:nvSpPr>
        <p:spPr>
          <a:xfrm>
            <a:off x="0" y="0"/>
            <a:ext cx="18288001" cy="10287000"/>
          </a:xfrm>
          <a:prstGeom prst="rect">
            <a:avLst/>
          </a:prstGeom>
          <a:solidFill>
            <a:srgbClr val="FFC13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0">
              <a:solidFill>
                <a:srgbClr val="25D3CD"/>
              </a:solidFill>
              <a:latin typeface="Calibri"/>
              <a:ea typeface="Calibri"/>
              <a:cs typeface="Calibri"/>
              <a:sym typeface="Calibri"/>
            </a:endParaRPr>
          </a:p>
        </p:txBody>
      </p:sp>
      <p:sp>
        <p:nvSpPr>
          <p:cNvPr id="199" name="Google Shape;199;p12"/>
          <p:cNvSpPr txBox="1"/>
          <p:nvPr/>
        </p:nvSpPr>
        <p:spPr>
          <a:xfrm>
            <a:off x="285406" y="598796"/>
            <a:ext cx="975914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a:solidFill>
                  <a:srgbClr val="F37443"/>
                </a:solidFill>
                <a:latin typeface="Arial"/>
                <a:ea typeface="Arial"/>
                <a:cs typeface="Arial"/>
                <a:sym typeface="Arial"/>
              </a:rPr>
              <a:t>PROGRAM HIGHLIGHTS</a:t>
            </a:r>
            <a:endParaRPr/>
          </a:p>
        </p:txBody>
      </p:sp>
      <p:sp>
        <p:nvSpPr>
          <p:cNvPr id="200" name="Google Shape;200;p12"/>
          <p:cNvSpPr/>
          <p:nvPr/>
        </p:nvSpPr>
        <p:spPr>
          <a:xfrm>
            <a:off x="271450" y="1674526"/>
            <a:ext cx="7263912"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a:solidFill>
                  <a:srgbClr val="37B59D"/>
                </a:solidFill>
                <a:latin typeface="Arial"/>
                <a:ea typeface="Arial"/>
                <a:cs typeface="Arial"/>
                <a:sym typeface="Arial"/>
              </a:rPr>
              <a:t>ARTIST DEVELOPMENT</a:t>
            </a:r>
            <a:endParaRPr/>
          </a:p>
        </p:txBody>
      </p:sp>
      <p:sp>
        <p:nvSpPr>
          <p:cNvPr id="201" name="Google Shape;201;p12"/>
          <p:cNvSpPr txBox="1"/>
          <p:nvPr/>
        </p:nvSpPr>
        <p:spPr>
          <a:xfrm>
            <a:off x="585126" y="8980318"/>
            <a:ext cx="8120142"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lt1"/>
                </a:solidFill>
                <a:latin typeface="Arial"/>
                <a:ea typeface="Arial"/>
                <a:cs typeface="Arial"/>
                <a:sym typeface="Arial"/>
              </a:rPr>
              <a:t>Cadence Weapon. Photo credit: Justin Aranha</a:t>
            </a:r>
            <a:endParaRPr sz="2000">
              <a:solidFill>
                <a:schemeClr val="lt1"/>
              </a:solidFill>
              <a:latin typeface="Arial"/>
              <a:ea typeface="Arial"/>
              <a:cs typeface="Arial"/>
              <a:sym typeface="Arial"/>
            </a:endParaRPr>
          </a:p>
          <a:p>
            <a:pPr marL="0" marR="0" lvl="0" indent="0" algn="l" rtl="0">
              <a:spcBef>
                <a:spcPts val="0"/>
              </a:spcBef>
              <a:spcAft>
                <a:spcPts val="0"/>
              </a:spcAft>
              <a:buNone/>
            </a:pPr>
            <a:endParaRPr sz="2000">
              <a:solidFill>
                <a:schemeClr val="dk1"/>
              </a:solidFill>
              <a:latin typeface="Calibri"/>
              <a:ea typeface="Calibri"/>
              <a:cs typeface="Calibri"/>
              <a:sym typeface="Calibri"/>
            </a:endParaRPr>
          </a:p>
        </p:txBody>
      </p:sp>
      <p:sp>
        <p:nvSpPr>
          <p:cNvPr id="202" name="Google Shape;202;p12"/>
          <p:cNvSpPr txBox="1"/>
          <p:nvPr/>
        </p:nvSpPr>
        <p:spPr>
          <a:xfrm>
            <a:off x="9796243" y="3410812"/>
            <a:ext cx="7906631" cy="58785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F37443"/>
                </a:solidFill>
                <a:latin typeface="Arial"/>
                <a:ea typeface="Arial"/>
                <a:cs typeface="Arial"/>
                <a:sym typeface="Arial"/>
              </a:rPr>
              <a:t>OVERVIEW:</a:t>
            </a:r>
            <a:endParaRPr sz="3200" b="1">
              <a:solidFill>
                <a:schemeClr val="lt1"/>
              </a:solidFill>
              <a:latin typeface="Arial"/>
              <a:ea typeface="Arial"/>
              <a:cs typeface="Arial"/>
              <a:sym typeface="Arial"/>
            </a:endParaRPr>
          </a:p>
          <a:p>
            <a:pPr marL="342900" marR="0" lvl="0" indent="-342900" algn="l" rtl="0">
              <a:spcBef>
                <a:spcPts val="0"/>
              </a:spcBef>
              <a:spcAft>
                <a:spcPts val="0"/>
              </a:spcAft>
              <a:buClr>
                <a:schemeClr val="lt1"/>
              </a:buClr>
              <a:buSzPts val="2400"/>
              <a:buFont typeface="Arial"/>
              <a:buChar char="•"/>
            </a:pPr>
            <a:r>
              <a:rPr lang="en-US" sz="2400" b="1">
                <a:solidFill>
                  <a:schemeClr val="lt1"/>
                </a:solidFill>
                <a:latin typeface="Arial"/>
                <a:ea typeface="Arial"/>
                <a:cs typeface="Arial"/>
                <a:sym typeface="Arial"/>
              </a:rPr>
              <a:t>Funding towards one year of artist development activities such as: sound recording, touring, showcase, video, and marketing.</a:t>
            </a:r>
            <a:endParaRPr/>
          </a:p>
          <a:p>
            <a:pPr marL="342900" marR="0" lvl="0" indent="-342900" algn="l" rtl="0">
              <a:spcBef>
                <a:spcPts val="0"/>
              </a:spcBef>
              <a:spcAft>
                <a:spcPts val="0"/>
              </a:spcAft>
              <a:buClr>
                <a:schemeClr val="lt1"/>
              </a:buClr>
              <a:buSzPts val="2400"/>
              <a:buFont typeface="Arial"/>
              <a:buChar char="•"/>
            </a:pPr>
            <a:r>
              <a:rPr lang="en-US" sz="2400" b="1">
                <a:solidFill>
                  <a:schemeClr val="lt1"/>
                </a:solidFill>
                <a:latin typeface="Arial"/>
                <a:ea typeface="Arial"/>
                <a:cs typeface="Arial"/>
                <a:sym typeface="Arial"/>
              </a:rPr>
              <a:t>FACTOR contributes up to 75% of funding up to a maximum of $2,000.</a:t>
            </a:r>
            <a:endParaRPr/>
          </a:p>
          <a:p>
            <a:pPr marL="342900" marR="0" lvl="0" indent="-342900" algn="l" rtl="0">
              <a:spcBef>
                <a:spcPts val="0"/>
              </a:spcBef>
              <a:spcAft>
                <a:spcPts val="0"/>
              </a:spcAft>
              <a:buClr>
                <a:schemeClr val="lt1"/>
              </a:buClr>
              <a:buSzPts val="2400"/>
              <a:buFont typeface="Arial"/>
              <a:buChar char="•"/>
            </a:pPr>
            <a:r>
              <a:rPr lang="en-US" sz="2400" b="1">
                <a:solidFill>
                  <a:schemeClr val="lt1"/>
                </a:solidFill>
                <a:latin typeface="Arial"/>
                <a:ea typeface="Arial"/>
                <a:cs typeface="Arial"/>
                <a:sym typeface="Arial"/>
              </a:rPr>
              <a:t>To receive the full $2,000 you must show a total eligible budget of $2,667.</a:t>
            </a:r>
            <a:endParaRPr/>
          </a:p>
          <a:p>
            <a:pPr marL="342900" marR="0" lvl="0" indent="-190500" algn="l" rtl="0">
              <a:spcBef>
                <a:spcPts val="0"/>
              </a:spcBef>
              <a:spcAft>
                <a:spcPts val="0"/>
              </a:spcAft>
              <a:buClr>
                <a:schemeClr val="dk1"/>
              </a:buClr>
              <a:buSzPts val="2400"/>
              <a:buFont typeface="Arial"/>
              <a:buNone/>
            </a:pPr>
            <a:endParaRPr sz="2400" b="1">
              <a:solidFill>
                <a:srgbClr val="37B59D"/>
              </a:solidFill>
              <a:latin typeface="Arial"/>
              <a:ea typeface="Arial"/>
              <a:cs typeface="Arial"/>
              <a:sym typeface="Arial"/>
            </a:endParaRPr>
          </a:p>
          <a:p>
            <a:pPr marL="0" marR="0" lvl="0" indent="0" algn="l" rtl="0">
              <a:spcBef>
                <a:spcPts val="0"/>
              </a:spcBef>
              <a:spcAft>
                <a:spcPts val="0"/>
              </a:spcAft>
              <a:buNone/>
            </a:pPr>
            <a:r>
              <a:rPr lang="en-US" sz="3200" b="1">
                <a:solidFill>
                  <a:srgbClr val="F37443"/>
                </a:solidFill>
                <a:latin typeface="Arial"/>
                <a:ea typeface="Arial"/>
                <a:cs typeface="Arial"/>
                <a:sym typeface="Arial"/>
              </a:rPr>
              <a:t>APPLICATION MATERIALS:</a:t>
            </a:r>
            <a:endParaRPr/>
          </a:p>
          <a:p>
            <a:pPr marL="342900" marR="0" lvl="0" indent="-342900" algn="l" rtl="0">
              <a:spcBef>
                <a:spcPts val="0"/>
              </a:spcBef>
              <a:spcAft>
                <a:spcPts val="0"/>
              </a:spcAft>
              <a:buClr>
                <a:schemeClr val="lt1"/>
              </a:buClr>
              <a:buSzPts val="2400"/>
              <a:buFont typeface="Arial"/>
              <a:buChar char="•"/>
            </a:pPr>
            <a:r>
              <a:rPr lang="en-US" sz="2400" b="1">
                <a:solidFill>
                  <a:schemeClr val="lt1"/>
                </a:solidFill>
                <a:latin typeface="Arial"/>
                <a:ea typeface="Arial"/>
                <a:cs typeface="Arial"/>
                <a:sym typeface="Arial"/>
              </a:rPr>
              <a:t>A current artist biography</a:t>
            </a:r>
            <a:endParaRPr/>
          </a:p>
          <a:p>
            <a:pPr marL="342900" marR="0" lvl="0" indent="-342900" algn="l" rtl="0">
              <a:spcBef>
                <a:spcPts val="0"/>
              </a:spcBef>
              <a:spcAft>
                <a:spcPts val="0"/>
              </a:spcAft>
              <a:buClr>
                <a:schemeClr val="lt1"/>
              </a:buClr>
              <a:buSzPts val="2400"/>
              <a:buFont typeface="Arial"/>
              <a:buChar char="•"/>
            </a:pPr>
            <a:r>
              <a:rPr lang="en-US" sz="2400" b="1">
                <a:solidFill>
                  <a:schemeClr val="lt1"/>
                </a:solidFill>
                <a:latin typeface="Arial"/>
                <a:ea typeface="Arial"/>
                <a:cs typeface="Arial"/>
                <a:sym typeface="Arial"/>
              </a:rPr>
              <a:t>An Artist Development plan (form embedded in the online system)</a:t>
            </a:r>
            <a:endParaRPr/>
          </a:p>
          <a:p>
            <a:pPr marL="342900" marR="0" lvl="0" indent="-342900" algn="l" rtl="0">
              <a:spcBef>
                <a:spcPts val="0"/>
              </a:spcBef>
              <a:spcAft>
                <a:spcPts val="0"/>
              </a:spcAft>
              <a:buClr>
                <a:schemeClr val="lt1"/>
              </a:buClr>
              <a:buSzPts val="2400"/>
              <a:buFont typeface="Arial"/>
              <a:buChar char="•"/>
            </a:pPr>
            <a:r>
              <a:rPr lang="en-US" sz="2400" b="1">
                <a:solidFill>
                  <a:schemeClr val="lt1"/>
                </a:solidFill>
                <a:latin typeface="Arial"/>
                <a:ea typeface="Arial"/>
                <a:cs typeface="Arial"/>
                <a:sym typeface="Arial"/>
              </a:rPr>
              <a:t>One MP3 assessment track</a:t>
            </a:r>
            <a:endParaRPr/>
          </a:p>
          <a:p>
            <a:pPr marL="342900" marR="0" lvl="0" indent="-190500" algn="l" rtl="0">
              <a:spcBef>
                <a:spcPts val="0"/>
              </a:spcBef>
              <a:spcAft>
                <a:spcPts val="0"/>
              </a:spcAft>
              <a:buClr>
                <a:schemeClr val="dk1"/>
              </a:buClr>
              <a:buSzPts val="2400"/>
              <a:buFont typeface="Arial"/>
              <a:buNone/>
            </a:pPr>
            <a:endParaRPr sz="2400" b="1">
              <a:solidFill>
                <a:srgbClr val="37B59D"/>
              </a:solidFill>
              <a:latin typeface="Arial"/>
              <a:ea typeface="Arial"/>
              <a:cs typeface="Arial"/>
              <a:sym typeface="Arial"/>
            </a:endParaRPr>
          </a:p>
        </p:txBody>
      </p:sp>
      <p:sp>
        <p:nvSpPr>
          <p:cNvPr id="203" name="Google Shape;203;p12"/>
          <p:cNvSpPr txBox="1"/>
          <p:nvPr/>
        </p:nvSpPr>
        <p:spPr>
          <a:xfrm>
            <a:off x="9674096" y="1194816"/>
            <a:ext cx="7360578" cy="17543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37B59D"/>
                </a:solidFill>
                <a:latin typeface="Arial"/>
                <a:ea typeface="Arial"/>
                <a:cs typeface="Arial"/>
                <a:sym typeface="Arial"/>
              </a:rPr>
              <a:t>          </a:t>
            </a:r>
            <a:endParaRPr/>
          </a:p>
          <a:p>
            <a:pPr marL="0" marR="0" lvl="0" indent="0" algn="l" rtl="0">
              <a:spcBef>
                <a:spcPts val="0"/>
              </a:spcBef>
              <a:spcAft>
                <a:spcPts val="0"/>
              </a:spcAft>
              <a:buNone/>
            </a:pPr>
            <a:r>
              <a:rPr lang="en-US" sz="2800" b="1">
                <a:solidFill>
                  <a:srgbClr val="37B59D"/>
                </a:solidFill>
                <a:latin typeface="Arial"/>
                <a:ea typeface="Arial"/>
                <a:cs typeface="Arial"/>
                <a:sym typeface="Arial"/>
              </a:rPr>
              <a:t>                                                      May 16</a:t>
            </a:r>
            <a:r>
              <a:rPr lang="en-US" sz="2800" b="1" baseline="30000">
                <a:solidFill>
                  <a:srgbClr val="37B59D"/>
                </a:solidFill>
                <a:latin typeface="Arial"/>
                <a:ea typeface="Arial"/>
                <a:cs typeface="Arial"/>
                <a:sym typeface="Arial"/>
              </a:rPr>
              <a:t>th</a:t>
            </a:r>
            <a:r>
              <a:rPr lang="en-US" sz="2800" b="1">
                <a:solidFill>
                  <a:srgbClr val="37B59D"/>
                </a:solidFill>
                <a:latin typeface="Arial"/>
                <a:ea typeface="Arial"/>
                <a:cs typeface="Arial"/>
                <a:sym typeface="Arial"/>
              </a:rPr>
              <a:t>, 2019 2019-2020 Deadlines       October 17</a:t>
            </a:r>
            <a:r>
              <a:rPr lang="en-US" sz="2800" b="1" baseline="30000">
                <a:solidFill>
                  <a:srgbClr val="37B59D"/>
                </a:solidFill>
                <a:latin typeface="Arial"/>
                <a:ea typeface="Arial"/>
                <a:cs typeface="Arial"/>
                <a:sym typeface="Arial"/>
              </a:rPr>
              <a:t>th</a:t>
            </a:r>
            <a:r>
              <a:rPr lang="en-US" sz="2800" b="1">
                <a:solidFill>
                  <a:srgbClr val="37B59D"/>
                </a:solidFill>
                <a:latin typeface="Arial"/>
                <a:ea typeface="Arial"/>
                <a:cs typeface="Arial"/>
                <a:sym typeface="Arial"/>
              </a:rPr>
              <a:t>, 2019</a:t>
            </a:r>
            <a:endParaRPr/>
          </a:p>
          <a:p>
            <a:pPr marL="342900" marR="0" lvl="0" indent="-190500" algn="l" rtl="0">
              <a:spcBef>
                <a:spcPts val="0"/>
              </a:spcBef>
              <a:spcAft>
                <a:spcPts val="0"/>
              </a:spcAft>
              <a:buClr>
                <a:schemeClr val="dk1"/>
              </a:buClr>
              <a:buSzPts val="2400"/>
              <a:buFont typeface="Arial"/>
              <a:buNone/>
            </a:pPr>
            <a:endParaRPr sz="2400">
              <a:solidFill>
                <a:srgbClr val="37B59D"/>
              </a:solidFill>
              <a:latin typeface="Arial"/>
              <a:ea typeface="Arial"/>
              <a:cs typeface="Arial"/>
              <a:sym typeface="Arial"/>
            </a:endParaRPr>
          </a:p>
        </p:txBody>
      </p:sp>
      <p:sp>
        <p:nvSpPr>
          <p:cNvPr id="204" name="Google Shape;204;p12"/>
          <p:cNvSpPr/>
          <p:nvPr/>
        </p:nvSpPr>
        <p:spPr>
          <a:xfrm>
            <a:off x="9674096" y="2646787"/>
            <a:ext cx="8150926" cy="20514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05" name="Google Shape;205;p12"/>
          <p:cNvPicPr preferRelativeResize="0"/>
          <p:nvPr/>
        </p:nvPicPr>
        <p:blipFill rotWithShape="1">
          <a:blip r:embed="rId3">
            <a:alphaModFix/>
          </a:blip>
          <a:srcRect l="2193" t="24251" r="1928" b="20968"/>
          <a:stretch/>
        </p:blipFill>
        <p:spPr>
          <a:xfrm>
            <a:off x="585126" y="3036161"/>
            <a:ext cx="7906631" cy="550585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13"/>
          <p:cNvSpPr/>
          <p:nvPr/>
        </p:nvSpPr>
        <p:spPr>
          <a:xfrm>
            <a:off x="0" y="0"/>
            <a:ext cx="18288001" cy="10287000"/>
          </a:xfrm>
          <a:prstGeom prst="rect">
            <a:avLst/>
          </a:prstGeom>
          <a:solidFill>
            <a:srgbClr val="FFC13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0">
              <a:solidFill>
                <a:srgbClr val="25D3CD"/>
              </a:solidFill>
              <a:latin typeface="Calibri"/>
              <a:ea typeface="Calibri"/>
              <a:cs typeface="Calibri"/>
              <a:sym typeface="Calibri"/>
            </a:endParaRPr>
          </a:p>
        </p:txBody>
      </p:sp>
      <p:sp>
        <p:nvSpPr>
          <p:cNvPr id="212" name="Google Shape;212;p13"/>
          <p:cNvSpPr txBox="1"/>
          <p:nvPr/>
        </p:nvSpPr>
        <p:spPr>
          <a:xfrm>
            <a:off x="133006" y="446396"/>
            <a:ext cx="975914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a:solidFill>
                  <a:srgbClr val="F37443"/>
                </a:solidFill>
                <a:latin typeface="Arial"/>
                <a:ea typeface="Arial"/>
                <a:cs typeface="Arial"/>
                <a:sym typeface="Arial"/>
              </a:rPr>
              <a:t>PROGRAM HIGHLIGHTS</a:t>
            </a:r>
            <a:endParaRPr/>
          </a:p>
        </p:txBody>
      </p:sp>
      <p:sp>
        <p:nvSpPr>
          <p:cNvPr id="213" name="Google Shape;213;p13"/>
          <p:cNvSpPr/>
          <p:nvPr/>
        </p:nvSpPr>
        <p:spPr>
          <a:xfrm>
            <a:off x="133006" y="1602479"/>
            <a:ext cx="893905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a:solidFill>
                  <a:srgbClr val="37B59D"/>
                </a:solidFill>
                <a:latin typeface="Arial"/>
                <a:ea typeface="Arial"/>
                <a:cs typeface="Arial"/>
                <a:sym typeface="Arial"/>
              </a:rPr>
              <a:t>JURIED SOUND RECORDING</a:t>
            </a:r>
            <a:endParaRPr/>
          </a:p>
        </p:txBody>
      </p:sp>
      <p:sp>
        <p:nvSpPr>
          <p:cNvPr id="214" name="Google Shape;214;p13"/>
          <p:cNvSpPr txBox="1"/>
          <p:nvPr/>
        </p:nvSpPr>
        <p:spPr>
          <a:xfrm>
            <a:off x="9453954" y="3259244"/>
            <a:ext cx="8497223" cy="723274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37443"/>
                </a:solidFill>
                <a:latin typeface="Arial"/>
                <a:ea typeface="Arial"/>
                <a:cs typeface="Arial"/>
                <a:sym typeface="Arial"/>
              </a:rPr>
              <a:t>OVERVIEW:</a:t>
            </a:r>
            <a:endParaRPr sz="2400" b="1">
              <a:solidFill>
                <a:srgbClr val="37B59D"/>
              </a:solidFill>
              <a:latin typeface="Arial"/>
              <a:ea typeface="Arial"/>
              <a:cs typeface="Arial"/>
              <a:sym typeface="Arial"/>
            </a:endParaRPr>
          </a:p>
          <a:p>
            <a:pPr marL="342900" marR="0" lvl="0" indent="-342900" algn="l" rtl="0">
              <a:spcBef>
                <a:spcPts val="0"/>
              </a:spcBef>
              <a:spcAft>
                <a:spcPts val="0"/>
              </a:spcAft>
              <a:buClr>
                <a:schemeClr val="lt1"/>
              </a:buClr>
              <a:buSzPts val="2400"/>
              <a:buFont typeface="Arial"/>
              <a:buChar char="•"/>
            </a:pPr>
            <a:r>
              <a:rPr lang="en-US" sz="2400" b="1">
                <a:solidFill>
                  <a:schemeClr val="lt1"/>
                </a:solidFill>
                <a:latin typeface="Arial"/>
                <a:ea typeface="Arial"/>
                <a:cs typeface="Arial"/>
                <a:sym typeface="Arial"/>
              </a:rPr>
              <a:t>Funding towards the costs of production of a full-length sounding recording and contributes to the marketing and promotion of the album.</a:t>
            </a:r>
            <a:endParaRPr/>
          </a:p>
          <a:p>
            <a:pPr marL="342900" marR="0" lvl="0" indent="-342900" algn="l" rtl="0">
              <a:spcBef>
                <a:spcPts val="0"/>
              </a:spcBef>
              <a:spcAft>
                <a:spcPts val="0"/>
              </a:spcAft>
              <a:buClr>
                <a:schemeClr val="lt1"/>
              </a:buClr>
              <a:buSzPts val="2400"/>
              <a:buFont typeface="Arial"/>
              <a:buChar char="•"/>
            </a:pPr>
            <a:r>
              <a:rPr lang="en-US" sz="2400" b="1">
                <a:solidFill>
                  <a:schemeClr val="lt1"/>
                </a:solidFill>
                <a:latin typeface="Arial"/>
                <a:ea typeface="Arial"/>
                <a:cs typeface="Arial"/>
                <a:sym typeface="Arial"/>
              </a:rPr>
              <a:t>Access to: marketing, tour support, showcase, video, and radio marketing.</a:t>
            </a:r>
            <a:endParaRPr/>
          </a:p>
          <a:p>
            <a:pPr marL="342900" marR="0" lvl="0" indent="-342900" algn="l" rtl="0">
              <a:spcBef>
                <a:spcPts val="0"/>
              </a:spcBef>
              <a:spcAft>
                <a:spcPts val="0"/>
              </a:spcAft>
              <a:buClr>
                <a:schemeClr val="lt1"/>
              </a:buClr>
              <a:buSzPts val="2400"/>
              <a:buFont typeface="Arial"/>
              <a:buChar char="•"/>
            </a:pPr>
            <a:r>
              <a:rPr lang="en-US" sz="2400" b="1">
                <a:solidFill>
                  <a:schemeClr val="lt1"/>
                </a:solidFill>
                <a:latin typeface="Arial"/>
                <a:ea typeface="Arial"/>
                <a:cs typeface="Arial"/>
                <a:sym typeface="Arial"/>
              </a:rPr>
              <a:t>FACTOR contributes up to 75% of funding up to a maximum of $</a:t>
            </a:r>
            <a:r>
              <a:rPr lang="en-US" sz="2400" b="1">
                <a:solidFill>
                  <a:schemeClr val="lt1"/>
                </a:solidFill>
              </a:rPr>
              <a:t>6</a:t>
            </a:r>
            <a:r>
              <a:rPr lang="en-US" sz="2400" b="1">
                <a:solidFill>
                  <a:schemeClr val="lt1"/>
                </a:solidFill>
                <a:latin typeface="Arial"/>
                <a:ea typeface="Arial"/>
                <a:cs typeface="Arial"/>
                <a:sym typeface="Arial"/>
              </a:rPr>
              <a:t>7,500.</a:t>
            </a:r>
            <a:endParaRPr/>
          </a:p>
          <a:p>
            <a:pPr marL="342900" marR="0" lvl="0" indent="-190500" algn="l" rtl="0">
              <a:spcBef>
                <a:spcPts val="0"/>
              </a:spcBef>
              <a:spcAft>
                <a:spcPts val="0"/>
              </a:spcAft>
              <a:buClr>
                <a:schemeClr val="dk1"/>
              </a:buClr>
              <a:buSzPts val="2400"/>
              <a:buFont typeface="Arial"/>
              <a:buNone/>
            </a:pPr>
            <a:endParaRPr sz="2400" b="1">
              <a:solidFill>
                <a:srgbClr val="37B59D"/>
              </a:solidFill>
              <a:latin typeface="Arial"/>
              <a:ea typeface="Arial"/>
              <a:cs typeface="Arial"/>
              <a:sym typeface="Arial"/>
            </a:endParaRPr>
          </a:p>
          <a:p>
            <a:pPr marL="0" marR="0" lvl="0" indent="0" algn="l" rtl="0">
              <a:spcBef>
                <a:spcPts val="0"/>
              </a:spcBef>
              <a:spcAft>
                <a:spcPts val="0"/>
              </a:spcAft>
              <a:buNone/>
            </a:pPr>
            <a:r>
              <a:rPr lang="en-US" sz="2400" b="1">
                <a:solidFill>
                  <a:srgbClr val="F37443"/>
                </a:solidFill>
                <a:latin typeface="Arial"/>
                <a:ea typeface="Arial"/>
                <a:cs typeface="Arial"/>
                <a:sym typeface="Arial"/>
              </a:rPr>
              <a:t>APPLICATION MATERIALS:</a:t>
            </a:r>
            <a:endParaRPr/>
          </a:p>
          <a:p>
            <a:pPr marL="342900" marR="0" lvl="0" indent="-342900" algn="l" rtl="0">
              <a:spcBef>
                <a:spcPts val="0"/>
              </a:spcBef>
              <a:spcAft>
                <a:spcPts val="0"/>
              </a:spcAft>
              <a:buClr>
                <a:schemeClr val="lt1"/>
              </a:buClr>
              <a:buSzPts val="2400"/>
              <a:buFont typeface="Arial"/>
              <a:buChar char="•"/>
            </a:pPr>
            <a:r>
              <a:rPr lang="en-US" sz="2400" b="1">
                <a:solidFill>
                  <a:schemeClr val="lt1"/>
                </a:solidFill>
                <a:latin typeface="Arial"/>
                <a:ea typeface="Arial"/>
                <a:cs typeface="Arial"/>
                <a:sym typeface="Arial"/>
              </a:rPr>
              <a:t>Description of goals and expected results</a:t>
            </a:r>
            <a:endParaRPr/>
          </a:p>
          <a:p>
            <a:pPr marL="342900" marR="0" lvl="0" indent="-342900" algn="l" rtl="0">
              <a:spcBef>
                <a:spcPts val="0"/>
              </a:spcBef>
              <a:spcAft>
                <a:spcPts val="0"/>
              </a:spcAft>
              <a:buClr>
                <a:schemeClr val="lt1"/>
              </a:buClr>
              <a:buSzPts val="2400"/>
              <a:buFont typeface="Arial"/>
              <a:buChar char="•"/>
            </a:pPr>
            <a:r>
              <a:rPr lang="en-US" sz="2400" b="1">
                <a:solidFill>
                  <a:schemeClr val="lt1"/>
                </a:solidFill>
                <a:latin typeface="Arial"/>
                <a:ea typeface="Arial"/>
                <a:cs typeface="Arial"/>
                <a:sym typeface="Arial"/>
              </a:rPr>
              <a:t>Two previously unreleased MP3 assessment tracks</a:t>
            </a:r>
            <a:endParaRPr/>
          </a:p>
          <a:p>
            <a:pPr marL="800100" marR="0" lvl="1" indent="-342900" algn="l" rtl="0">
              <a:spcBef>
                <a:spcPts val="0"/>
              </a:spcBef>
              <a:spcAft>
                <a:spcPts val="0"/>
              </a:spcAft>
              <a:buClr>
                <a:schemeClr val="lt1"/>
              </a:buClr>
              <a:buSzPts val="2400"/>
              <a:buFont typeface="Arial"/>
              <a:buChar char="•"/>
            </a:pPr>
            <a:r>
              <a:rPr lang="en-US" sz="2400" b="1" i="0" u="none" strike="noStrike" cap="none">
                <a:solidFill>
                  <a:schemeClr val="lt1"/>
                </a:solidFill>
                <a:latin typeface="Arial"/>
                <a:ea typeface="Arial"/>
                <a:cs typeface="Arial"/>
                <a:sym typeface="Arial"/>
              </a:rPr>
              <a:t>Description of changes you wish to make to the assessment tracks</a:t>
            </a:r>
            <a:endParaRPr/>
          </a:p>
          <a:p>
            <a:pPr marL="342900" marR="0" lvl="0" indent="-342900" algn="l" rtl="0">
              <a:spcBef>
                <a:spcPts val="0"/>
              </a:spcBef>
              <a:spcAft>
                <a:spcPts val="0"/>
              </a:spcAft>
              <a:buClr>
                <a:schemeClr val="lt1"/>
              </a:buClr>
              <a:buSzPts val="2400"/>
              <a:buFont typeface="Arial"/>
              <a:buChar char="•"/>
            </a:pPr>
            <a:r>
              <a:rPr lang="en-US" sz="2400" b="1">
                <a:solidFill>
                  <a:schemeClr val="lt1"/>
                </a:solidFill>
                <a:latin typeface="Arial"/>
                <a:ea typeface="Arial"/>
                <a:cs typeface="Arial"/>
                <a:sym typeface="Arial"/>
              </a:rPr>
              <a:t>Detailed marketing plan</a:t>
            </a:r>
            <a:endParaRPr/>
          </a:p>
          <a:p>
            <a:pPr marL="342900" marR="0" lvl="0" indent="-342900" algn="l" rtl="0">
              <a:spcBef>
                <a:spcPts val="0"/>
              </a:spcBef>
              <a:spcAft>
                <a:spcPts val="0"/>
              </a:spcAft>
              <a:buClr>
                <a:schemeClr val="lt1"/>
              </a:buClr>
              <a:buSzPts val="2400"/>
              <a:buFont typeface="Arial"/>
              <a:buChar char="•"/>
            </a:pPr>
            <a:r>
              <a:rPr lang="en-US" sz="2400" b="1">
                <a:solidFill>
                  <a:schemeClr val="lt1"/>
                </a:solidFill>
                <a:latin typeface="Arial"/>
                <a:ea typeface="Arial"/>
                <a:cs typeface="Arial"/>
                <a:sym typeface="Arial"/>
              </a:rPr>
              <a:t>Recording start date</a:t>
            </a:r>
            <a:endParaRPr/>
          </a:p>
          <a:p>
            <a:pPr marL="342900" marR="0" lvl="0" indent="-342900" algn="l" rtl="0">
              <a:spcBef>
                <a:spcPts val="0"/>
              </a:spcBef>
              <a:spcAft>
                <a:spcPts val="0"/>
              </a:spcAft>
              <a:buClr>
                <a:schemeClr val="lt1"/>
              </a:buClr>
              <a:buSzPts val="2400"/>
              <a:buFont typeface="Arial"/>
              <a:buChar char="•"/>
            </a:pPr>
            <a:r>
              <a:rPr lang="en-US" sz="2400" b="1">
                <a:solidFill>
                  <a:schemeClr val="lt1"/>
                </a:solidFill>
                <a:latin typeface="Arial"/>
                <a:ea typeface="Arial"/>
                <a:cs typeface="Arial"/>
                <a:sym typeface="Arial"/>
              </a:rPr>
              <a:t>A current artist biography</a:t>
            </a:r>
            <a:endParaRPr/>
          </a:p>
          <a:p>
            <a:pPr marL="342900" marR="0" lvl="0" indent="-190500" algn="l" rtl="0">
              <a:spcBef>
                <a:spcPts val="0"/>
              </a:spcBef>
              <a:spcAft>
                <a:spcPts val="0"/>
              </a:spcAft>
              <a:buClr>
                <a:schemeClr val="dk1"/>
              </a:buClr>
              <a:buSzPts val="2400"/>
              <a:buFont typeface="Arial"/>
              <a:buNone/>
            </a:pPr>
            <a:endParaRPr sz="2400" b="1">
              <a:solidFill>
                <a:srgbClr val="37B59D"/>
              </a:solidFill>
              <a:latin typeface="Arial"/>
              <a:ea typeface="Arial"/>
              <a:cs typeface="Arial"/>
              <a:sym typeface="Arial"/>
            </a:endParaRPr>
          </a:p>
          <a:p>
            <a:pPr marL="342900" marR="0" lvl="0" indent="-190500" algn="l" rtl="0">
              <a:spcBef>
                <a:spcPts val="0"/>
              </a:spcBef>
              <a:spcAft>
                <a:spcPts val="0"/>
              </a:spcAft>
              <a:buClr>
                <a:schemeClr val="dk1"/>
              </a:buClr>
              <a:buSzPts val="2400"/>
              <a:buFont typeface="Arial"/>
              <a:buNone/>
            </a:pPr>
            <a:endParaRPr sz="2400" b="1">
              <a:solidFill>
                <a:srgbClr val="37B59D"/>
              </a:solidFill>
              <a:latin typeface="Arial"/>
              <a:ea typeface="Arial"/>
              <a:cs typeface="Arial"/>
              <a:sym typeface="Arial"/>
            </a:endParaRPr>
          </a:p>
        </p:txBody>
      </p:sp>
      <p:sp>
        <p:nvSpPr>
          <p:cNvPr id="215" name="Google Shape;215;p13"/>
          <p:cNvSpPr txBox="1"/>
          <p:nvPr/>
        </p:nvSpPr>
        <p:spPr>
          <a:xfrm>
            <a:off x="9674096" y="1194816"/>
            <a:ext cx="7360578" cy="17543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37B59D"/>
                </a:solidFill>
                <a:latin typeface="Arial"/>
                <a:ea typeface="Arial"/>
                <a:cs typeface="Arial"/>
                <a:sym typeface="Arial"/>
              </a:rPr>
              <a:t>          </a:t>
            </a:r>
            <a:endParaRPr/>
          </a:p>
          <a:p>
            <a:pPr marL="0" marR="0" lvl="0" indent="0" algn="l" rtl="0">
              <a:spcBef>
                <a:spcPts val="0"/>
              </a:spcBef>
              <a:spcAft>
                <a:spcPts val="0"/>
              </a:spcAft>
              <a:buNone/>
            </a:pPr>
            <a:r>
              <a:rPr lang="en-US" sz="2800" b="1">
                <a:solidFill>
                  <a:srgbClr val="37B59D"/>
                </a:solidFill>
                <a:latin typeface="Arial"/>
                <a:ea typeface="Arial"/>
                <a:cs typeface="Arial"/>
                <a:sym typeface="Arial"/>
              </a:rPr>
              <a:t>                                                      May 16</a:t>
            </a:r>
            <a:r>
              <a:rPr lang="en-US" sz="2800" b="1" baseline="30000">
                <a:solidFill>
                  <a:srgbClr val="37B59D"/>
                </a:solidFill>
                <a:latin typeface="Arial"/>
                <a:ea typeface="Arial"/>
                <a:cs typeface="Arial"/>
                <a:sym typeface="Arial"/>
              </a:rPr>
              <a:t>th</a:t>
            </a:r>
            <a:r>
              <a:rPr lang="en-US" sz="2800" b="1">
                <a:solidFill>
                  <a:srgbClr val="37B59D"/>
                </a:solidFill>
                <a:latin typeface="Arial"/>
                <a:ea typeface="Arial"/>
                <a:cs typeface="Arial"/>
                <a:sym typeface="Arial"/>
              </a:rPr>
              <a:t>, 2019 2019-2020 Deadlines       October 17</a:t>
            </a:r>
            <a:r>
              <a:rPr lang="en-US" sz="2800" b="1" baseline="30000">
                <a:solidFill>
                  <a:srgbClr val="37B59D"/>
                </a:solidFill>
                <a:latin typeface="Arial"/>
                <a:ea typeface="Arial"/>
                <a:cs typeface="Arial"/>
                <a:sym typeface="Arial"/>
              </a:rPr>
              <a:t>th</a:t>
            </a:r>
            <a:r>
              <a:rPr lang="en-US" sz="2800" b="1">
                <a:solidFill>
                  <a:srgbClr val="37B59D"/>
                </a:solidFill>
                <a:latin typeface="Arial"/>
                <a:ea typeface="Arial"/>
                <a:cs typeface="Arial"/>
                <a:sym typeface="Arial"/>
              </a:rPr>
              <a:t>, 2019</a:t>
            </a:r>
            <a:endParaRPr/>
          </a:p>
          <a:p>
            <a:pPr marL="342900" marR="0" lvl="0" indent="-190500" algn="l" rtl="0">
              <a:spcBef>
                <a:spcPts val="0"/>
              </a:spcBef>
              <a:spcAft>
                <a:spcPts val="0"/>
              </a:spcAft>
              <a:buClr>
                <a:schemeClr val="dk1"/>
              </a:buClr>
              <a:buSzPts val="2400"/>
              <a:buFont typeface="Arial"/>
              <a:buNone/>
            </a:pPr>
            <a:endParaRPr sz="2400">
              <a:solidFill>
                <a:srgbClr val="37B59D"/>
              </a:solidFill>
              <a:latin typeface="Arial"/>
              <a:ea typeface="Arial"/>
              <a:cs typeface="Arial"/>
              <a:sym typeface="Arial"/>
            </a:endParaRPr>
          </a:p>
        </p:txBody>
      </p:sp>
      <p:sp>
        <p:nvSpPr>
          <p:cNvPr id="216" name="Google Shape;216;p13"/>
          <p:cNvSpPr/>
          <p:nvPr/>
        </p:nvSpPr>
        <p:spPr>
          <a:xfrm>
            <a:off x="9674096" y="2646787"/>
            <a:ext cx="8150926" cy="20514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17" name="Google Shape;217;p13"/>
          <p:cNvPicPr preferRelativeResize="0"/>
          <p:nvPr/>
        </p:nvPicPr>
        <p:blipFill rotWithShape="1">
          <a:blip r:embed="rId3">
            <a:alphaModFix/>
          </a:blip>
          <a:srcRect/>
          <a:stretch/>
        </p:blipFill>
        <p:spPr>
          <a:xfrm>
            <a:off x="403324" y="3147839"/>
            <a:ext cx="8497223" cy="5672348"/>
          </a:xfrm>
          <a:prstGeom prst="rect">
            <a:avLst/>
          </a:prstGeom>
          <a:noFill/>
          <a:ln>
            <a:noFill/>
          </a:ln>
        </p:spPr>
      </p:pic>
      <p:sp>
        <p:nvSpPr>
          <p:cNvPr id="218" name="Google Shape;218;p13"/>
          <p:cNvSpPr txBox="1"/>
          <p:nvPr/>
        </p:nvSpPr>
        <p:spPr>
          <a:xfrm>
            <a:off x="336823" y="9025180"/>
            <a:ext cx="8316187"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lt1"/>
                </a:solidFill>
                <a:latin typeface="Arial"/>
                <a:ea typeface="Arial"/>
                <a:cs typeface="Arial"/>
                <a:sym typeface="Arial"/>
              </a:rPr>
              <a:t>Up+Downtown Music and Arts Festival. Photo credit: Eric Kozakiewicz</a:t>
            </a:r>
            <a:endParaRPr sz="2000">
              <a:solidFill>
                <a:schemeClr val="lt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14"/>
          <p:cNvSpPr/>
          <p:nvPr/>
        </p:nvSpPr>
        <p:spPr>
          <a:xfrm>
            <a:off x="0" y="0"/>
            <a:ext cx="18288001" cy="10287000"/>
          </a:xfrm>
          <a:prstGeom prst="rect">
            <a:avLst/>
          </a:prstGeom>
          <a:solidFill>
            <a:srgbClr val="FFC13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0">
              <a:solidFill>
                <a:srgbClr val="25D3CD"/>
              </a:solidFill>
              <a:latin typeface="Calibri"/>
              <a:ea typeface="Calibri"/>
              <a:cs typeface="Calibri"/>
              <a:sym typeface="Calibri"/>
            </a:endParaRPr>
          </a:p>
        </p:txBody>
      </p:sp>
      <p:sp>
        <p:nvSpPr>
          <p:cNvPr id="225" name="Google Shape;225;p14"/>
          <p:cNvSpPr txBox="1"/>
          <p:nvPr/>
        </p:nvSpPr>
        <p:spPr>
          <a:xfrm>
            <a:off x="415860" y="632581"/>
            <a:ext cx="10211527"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b="1">
                <a:solidFill>
                  <a:srgbClr val="F37443"/>
                </a:solidFill>
                <a:latin typeface="Arial"/>
                <a:ea typeface="Arial"/>
                <a:cs typeface="Arial"/>
                <a:sym typeface="Arial"/>
              </a:rPr>
              <a:t>EVALUATION PROCESS</a:t>
            </a:r>
            <a:endParaRPr/>
          </a:p>
        </p:txBody>
      </p:sp>
      <p:sp>
        <p:nvSpPr>
          <p:cNvPr id="226" name="Google Shape;226;p14"/>
          <p:cNvSpPr txBox="1"/>
          <p:nvPr/>
        </p:nvSpPr>
        <p:spPr>
          <a:xfrm>
            <a:off x="415860" y="2609569"/>
            <a:ext cx="8861144" cy="6986528"/>
          </a:xfrm>
          <a:prstGeom prst="rect">
            <a:avLst/>
          </a:prstGeom>
          <a:noFill/>
          <a:ln>
            <a:noFill/>
          </a:ln>
        </p:spPr>
        <p:txBody>
          <a:bodyPr spcFirstLastPara="1" wrap="square" lIns="91425" tIns="45700" rIns="91425" bIns="45700" anchor="t" anchorCtr="0">
            <a:spAutoFit/>
          </a:bodyPr>
          <a:lstStyle/>
          <a:p>
            <a:pPr marL="152400" marR="0" lvl="0" indent="0" algn="l" rtl="0">
              <a:spcBef>
                <a:spcPts val="0"/>
              </a:spcBef>
              <a:spcAft>
                <a:spcPts val="0"/>
              </a:spcAft>
              <a:buNone/>
            </a:pPr>
            <a:endParaRPr sz="2400" b="1">
              <a:solidFill>
                <a:srgbClr val="37B59D"/>
              </a:solidFill>
              <a:latin typeface="Arial"/>
              <a:ea typeface="Arial"/>
              <a:cs typeface="Arial"/>
              <a:sym typeface="Arial"/>
            </a:endParaRPr>
          </a:p>
          <a:p>
            <a:pPr marL="152400" marR="0" lvl="0" indent="0" algn="l" rtl="0">
              <a:spcBef>
                <a:spcPts val="0"/>
              </a:spcBef>
              <a:spcAft>
                <a:spcPts val="0"/>
              </a:spcAft>
              <a:buNone/>
            </a:pPr>
            <a:r>
              <a:rPr lang="en-US" sz="3200" b="1">
                <a:solidFill>
                  <a:srgbClr val="37B59D"/>
                </a:solidFill>
                <a:latin typeface="Arial"/>
                <a:ea typeface="Arial"/>
                <a:cs typeface="Arial"/>
                <a:sym typeface="Arial"/>
              </a:rPr>
              <a:t>WHO ARE THE JURORS?</a:t>
            </a:r>
            <a:endParaRPr/>
          </a:p>
          <a:p>
            <a:pPr marL="152400" marR="0" lvl="0" indent="0" algn="l" rtl="0">
              <a:spcBef>
                <a:spcPts val="0"/>
              </a:spcBef>
              <a:spcAft>
                <a:spcPts val="0"/>
              </a:spcAft>
              <a:buNone/>
            </a:pPr>
            <a:endParaRPr sz="2400" b="1">
              <a:solidFill>
                <a:srgbClr val="37B59D"/>
              </a:solidFill>
              <a:latin typeface="Arial"/>
              <a:ea typeface="Arial"/>
              <a:cs typeface="Arial"/>
              <a:sym typeface="Arial"/>
            </a:endParaRPr>
          </a:p>
          <a:p>
            <a:pPr marL="495300" marR="0" lvl="0" indent="-342900" algn="l" rtl="0">
              <a:spcBef>
                <a:spcPts val="0"/>
              </a:spcBef>
              <a:spcAft>
                <a:spcPts val="0"/>
              </a:spcAft>
              <a:buClr>
                <a:schemeClr val="lt1"/>
              </a:buClr>
              <a:buSzPts val="2400"/>
              <a:buFont typeface="Arial"/>
              <a:buChar char="•"/>
            </a:pPr>
            <a:r>
              <a:rPr lang="en-US" sz="2400" b="1">
                <a:solidFill>
                  <a:schemeClr val="lt1"/>
                </a:solidFill>
                <a:latin typeface="Arial"/>
                <a:ea typeface="Arial"/>
                <a:cs typeface="Arial"/>
                <a:sym typeface="Arial"/>
              </a:rPr>
              <a:t>Accredited music industry professionals from across the country.</a:t>
            </a:r>
            <a:endParaRPr/>
          </a:p>
          <a:p>
            <a:pPr marL="495300" marR="0" lvl="0" indent="-342900" algn="l" rtl="0">
              <a:spcBef>
                <a:spcPts val="0"/>
              </a:spcBef>
              <a:spcAft>
                <a:spcPts val="0"/>
              </a:spcAft>
              <a:buClr>
                <a:schemeClr val="lt1"/>
              </a:buClr>
              <a:buSzPts val="2400"/>
              <a:buFont typeface="Arial"/>
              <a:buChar char="•"/>
            </a:pPr>
            <a:r>
              <a:rPr lang="en-US" sz="2400" b="1">
                <a:solidFill>
                  <a:schemeClr val="lt1"/>
                </a:solidFill>
                <a:latin typeface="Arial"/>
                <a:ea typeface="Arial"/>
                <a:cs typeface="Arial"/>
                <a:sym typeface="Arial"/>
              </a:rPr>
              <a:t>Artists, agents, producers, managers, publicists, radio personalities, promoters, record labels, and more.</a:t>
            </a:r>
            <a:endParaRPr/>
          </a:p>
          <a:p>
            <a:pPr marL="495300" marR="0" lvl="0" indent="-342900" algn="l" rtl="0">
              <a:spcBef>
                <a:spcPts val="0"/>
              </a:spcBef>
              <a:spcAft>
                <a:spcPts val="0"/>
              </a:spcAft>
              <a:buClr>
                <a:schemeClr val="lt1"/>
              </a:buClr>
              <a:buSzPts val="2400"/>
              <a:buFont typeface="Arial"/>
              <a:buChar char="•"/>
            </a:pPr>
            <a:r>
              <a:rPr lang="en-US" sz="2400" b="1">
                <a:solidFill>
                  <a:schemeClr val="lt1"/>
                </a:solidFill>
                <a:latin typeface="Arial"/>
                <a:ea typeface="Arial"/>
                <a:cs typeface="Arial"/>
                <a:sym typeface="Arial"/>
              </a:rPr>
              <a:t>Jurors only adjudicate applications from the genre in which they specialize.</a:t>
            </a:r>
            <a:endParaRPr/>
          </a:p>
          <a:p>
            <a:pPr marL="495300" marR="0" lvl="0" indent="-190500" algn="l" rtl="0">
              <a:spcBef>
                <a:spcPts val="0"/>
              </a:spcBef>
              <a:spcAft>
                <a:spcPts val="0"/>
              </a:spcAft>
              <a:buClr>
                <a:schemeClr val="lt1"/>
              </a:buClr>
              <a:buSzPts val="2400"/>
              <a:buFont typeface="Arial"/>
              <a:buNone/>
            </a:pPr>
            <a:endParaRPr sz="2400" b="1">
              <a:solidFill>
                <a:schemeClr val="lt1"/>
              </a:solidFill>
              <a:latin typeface="Arial"/>
              <a:ea typeface="Arial"/>
              <a:cs typeface="Arial"/>
              <a:sym typeface="Arial"/>
            </a:endParaRPr>
          </a:p>
          <a:p>
            <a:pPr marL="152400" marR="0" lvl="0" indent="0" algn="l" rtl="0">
              <a:spcBef>
                <a:spcPts val="0"/>
              </a:spcBef>
              <a:spcAft>
                <a:spcPts val="0"/>
              </a:spcAft>
              <a:buNone/>
            </a:pPr>
            <a:r>
              <a:rPr lang="en-US" sz="2800" b="1">
                <a:solidFill>
                  <a:srgbClr val="F37443"/>
                </a:solidFill>
                <a:latin typeface="Arial"/>
                <a:ea typeface="Arial"/>
                <a:cs typeface="Arial"/>
                <a:sym typeface="Arial"/>
              </a:rPr>
              <a:t>Jurors look at the following elements when scoring applications:</a:t>
            </a:r>
            <a:endParaRPr/>
          </a:p>
          <a:p>
            <a:pPr marL="495300" marR="0" lvl="0" indent="-342900" algn="l" rtl="0">
              <a:spcBef>
                <a:spcPts val="0"/>
              </a:spcBef>
              <a:spcAft>
                <a:spcPts val="0"/>
              </a:spcAft>
              <a:buClr>
                <a:schemeClr val="lt1"/>
              </a:buClr>
              <a:buSzPts val="2400"/>
              <a:buFont typeface="Arial"/>
              <a:buChar char="•"/>
            </a:pPr>
            <a:r>
              <a:rPr lang="en-US" sz="2400" b="1">
                <a:solidFill>
                  <a:schemeClr val="lt1"/>
                </a:solidFill>
                <a:latin typeface="Arial"/>
                <a:ea typeface="Arial"/>
                <a:cs typeface="Arial"/>
                <a:sym typeface="Arial"/>
              </a:rPr>
              <a:t>Songs</a:t>
            </a:r>
            <a:endParaRPr/>
          </a:p>
          <a:p>
            <a:pPr marL="495300" marR="0" lvl="0" indent="-342900" algn="l" rtl="0">
              <a:spcBef>
                <a:spcPts val="0"/>
              </a:spcBef>
              <a:spcAft>
                <a:spcPts val="0"/>
              </a:spcAft>
              <a:buClr>
                <a:schemeClr val="lt1"/>
              </a:buClr>
              <a:buSzPts val="2400"/>
              <a:buFont typeface="Arial"/>
              <a:buChar char="•"/>
            </a:pPr>
            <a:r>
              <a:rPr lang="en-US" sz="2400" b="1">
                <a:solidFill>
                  <a:schemeClr val="lt1"/>
                </a:solidFill>
                <a:latin typeface="Arial"/>
                <a:ea typeface="Arial"/>
                <a:cs typeface="Arial"/>
                <a:sym typeface="Arial"/>
              </a:rPr>
              <a:t>Vocals/Lyrics</a:t>
            </a:r>
            <a:endParaRPr/>
          </a:p>
          <a:p>
            <a:pPr marL="495300" marR="0" lvl="0" indent="-342900" algn="l" rtl="0">
              <a:spcBef>
                <a:spcPts val="0"/>
              </a:spcBef>
              <a:spcAft>
                <a:spcPts val="0"/>
              </a:spcAft>
              <a:buClr>
                <a:schemeClr val="lt1"/>
              </a:buClr>
              <a:buSzPts val="2400"/>
              <a:buFont typeface="Arial"/>
              <a:buChar char="•"/>
            </a:pPr>
            <a:r>
              <a:rPr lang="en-US" sz="2400" b="1">
                <a:solidFill>
                  <a:schemeClr val="lt1"/>
                </a:solidFill>
                <a:latin typeface="Arial"/>
                <a:ea typeface="Arial"/>
                <a:cs typeface="Arial"/>
                <a:sym typeface="Arial"/>
              </a:rPr>
              <a:t>Musicality</a:t>
            </a:r>
            <a:endParaRPr/>
          </a:p>
          <a:p>
            <a:pPr marL="495300" marR="0" lvl="0" indent="-342900" algn="l" rtl="0">
              <a:spcBef>
                <a:spcPts val="0"/>
              </a:spcBef>
              <a:spcAft>
                <a:spcPts val="0"/>
              </a:spcAft>
              <a:buClr>
                <a:schemeClr val="lt1"/>
              </a:buClr>
              <a:buSzPts val="2400"/>
              <a:buFont typeface="Arial"/>
              <a:buChar char="•"/>
            </a:pPr>
            <a:r>
              <a:rPr lang="en-US" sz="2400" b="1">
                <a:solidFill>
                  <a:schemeClr val="lt1"/>
                </a:solidFill>
                <a:latin typeface="Arial"/>
                <a:ea typeface="Arial"/>
                <a:cs typeface="Arial"/>
                <a:sym typeface="Arial"/>
              </a:rPr>
              <a:t>Marketing Plan</a:t>
            </a:r>
            <a:endParaRPr/>
          </a:p>
          <a:p>
            <a:pPr marL="495300" marR="0" lvl="0" indent="-342900" algn="l" rtl="0">
              <a:spcBef>
                <a:spcPts val="0"/>
              </a:spcBef>
              <a:spcAft>
                <a:spcPts val="0"/>
              </a:spcAft>
              <a:buClr>
                <a:schemeClr val="lt1"/>
              </a:buClr>
              <a:buSzPts val="2400"/>
              <a:buFont typeface="Arial"/>
              <a:buChar char="•"/>
            </a:pPr>
            <a:r>
              <a:rPr lang="en-US" sz="2400" b="1">
                <a:solidFill>
                  <a:schemeClr val="lt1"/>
                </a:solidFill>
                <a:latin typeface="Arial"/>
                <a:ea typeface="Arial"/>
                <a:cs typeface="Arial"/>
                <a:sym typeface="Arial"/>
              </a:rPr>
              <a:t>Team</a:t>
            </a:r>
            <a:endParaRPr/>
          </a:p>
          <a:p>
            <a:pPr marL="152400" marR="0" lvl="0" indent="0" algn="l" rtl="0">
              <a:spcBef>
                <a:spcPts val="0"/>
              </a:spcBef>
              <a:spcAft>
                <a:spcPts val="0"/>
              </a:spcAft>
              <a:buNone/>
            </a:pPr>
            <a:endParaRPr sz="2400" b="1">
              <a:solidFill>
                <a:srgbClr val="37B59D"/>
              </a:solidFill>
              <a:latin typeface="Arial"/>
              <a:ea typeface="Arial"/>
              <a:cs typeface="Arial"/>
              <a:sym typeface="Arial"/>
            </a:endParaRPr>
          </a:p>
        </p:txBody>
      </p:sp>
      <p:sp>
        <p:nvSpPr>
          <p:cNvPr id="227" name="Google Shape;227;p14"/>
          <p:cNvSpPr/>
          <p:nvPr/>
        </p:nvSpPr>
        <p:spPr>
          <a:xfrm>
            <a:off x="588933" y="2301858"/>
            <a:ext cx="8150926" cy="20514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28" name="Google Shape;228;p14"/>
          <p:cNvPicPr preferRelativeResize="0"/>
          <p:nvPr/>
        </p:nvPicPr>
        <p:blipFill rotWithShape="1">
          <a:blip r:embed="rId3">
            <a:alphaModFix/>
          </a:blip>
          <a:srcRect/>
          <a:stretch/>
        </p:blipFill>
        <p:spPr>
          <a:xfrm>
            <a:off x="9692864" y="2933582"/>
            <a:ext cx="8148011" cy="5432007"/>
          </a:xfrm>
          <a:prstGeom prst="rect">
            <a:avLst/>
          </a:prstGeom>
          <a:noFill/>
          <a:ln>
            <a:noFill/>
          </a:ln>
        </p:spPr>
      </p:pic>
      <p:sp>
        <p:nvSpPr>
          <p:cNvPr id="229" name="Google Shape;229;p14"/>
          <p:cNvSpPr txBox="1"/>
          <p:nvPr/>
        </p:nvSpPr>
        <p:spPr>
          <a:xfrm>
            <a:off x="9692864" y="8618408"/>
            <a:ext cx="8120142"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lt1"/>
                </a:solidFill>
                <a:latin typeface="Arial"/>
                <a:ea typeface="Arial"/>
                <a:cs typeface="Arial"/>
                <a:sym typeface="Arial"/>
              </a:rPr>
              <a:t>Rae Spoon. Photo credit: Tom Joy</a:t>
            </a:r>
            <a:endParaRPr/>
          </a:p>
          <a:p>
            <a:pPr marL="0" marR="0" lvl="0" indent="0" algn="l" rtl="0">
              <a:spcBef>
                <a:spcPts val="0"/>
              </a:spcBef>
              <a:spcAft>
                <a:spcPts val="0"/>
              </a:spcAft>
              <a:buNone/>
            </a:pPr>
            <a:endParaRPr sz="2000">
              <a:solidFill>
                <a:schemeClr val="lt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15"/>
          <p:cNvSpPr/>
          <p:nvPr/>
        </p:nvSpPr>
        <p:spPr>
          <a:xfrm>
            <a:off x="0" y="0"/>
            <a:ext cx="18288001" cy="10287000"/>
          </a:xfrm>
          <a:prstGeom prst="rect">
            <a:avLst/>
          </a:prstGeom>
          <a:solidFill>
            <a:srgbClr val="FFC13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0">
              <a:solidFill>
                <a:srgbClr val="25D3CD"/>
              </a:solidFill>
              <a:latin typeface="Calibri"/>
              <a:ea typeface="Calibri"/>
              <a:cs typeface="Calibri"/>
              <a:sym typeface="Calibri"/>
            </a:endParaRPr>
          </a:p>
        </p:txBody>
      </p:sp>
      <p:sp>
        <p:nvSpPr>
          <p:cNvPr id="236" name="Google Shape;236;p15"/>
          <p:cNvSpPr txBox="1"/>
          <p:nvPr/>
        </p:nvSpPr>
        <p:spPr>
          <a:xfrm>
            <a:off x="1045485" y="694092"/>
            <a:ext cx="8098515"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a:solidFill>
                  <a:srgbClr val="F37443"/>
                </a:solidFill>
                <a:latin typeface="Arial"/>
                <a:ea typeface="Arial"/>
                <a:cs typeface="Arial"/>
                <a:sym typeface="Arial"/>
              </a:rPr>
              <a:t>APPLYING TO JURIED PROGRAMS</a:t>
            </a:r>
            <a:endParaRPr/>
          </a:p>
        </p:txBody>
      </p:sp>
      <p:sp>
        <p:nvSpPr>
          <p:cNvPr id="237" name="Google Shape;237;p15"/>
          <p:cNvSpPr txBox="1"/>
          <p:nvPr/>
        </p:nvSpPr>
        <p:spPr>
          <a:xfrm>
            <a:off x="1045485" y="2034570"/>
            <a:ext cx="7360578" cy="17543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37B59D"/>
                </a:solidFill>
                <a:latin typeface="Arial"/>
                <a:ea typeface="Arial"/>
                <a:cs typeface="Arial"/>
                <a:sym typeface="Arial"/>
              </a:rPr>
              <a:t>          </a:t>
            </a:r>
            <a:endParaRPr/>
          </a:p>
          <a:p>
            <a:pPr marL="0" marR="0" lvl="0" indent="0" algn="l" rtl="0">
              <a:spcBef>
                <a:spcPts val="0"/>
              </a:spcBef>
              <a:spcAft>
                <a:spcPts val="0"/>
              </a:spcAft>
              <a:buNone/>
            </a:pPr>
            <a:r>
              <a:rPr lang="en-US" sz="2800" b="1">
                <a:solidFill>
                  <a:srgbClr val="37B59D"/>
                </a:solidFill>
                <a:latin typeface="Arial"/>
                <a:ea typeface="Arial"/>
                <a:cs typeface="Arial"/>
                <a:sym typeface="Arial"/>
              </a:rPr>
              <a:t>                                                      May 16</a:t>
            </a:r>
            <a:r>
              <a:rPr lang="en-US" sz="2800" b="1" baseline="30000">
                <a:solidFill>
                  <a:srgbClr val="37B59D"/>
                </a:solidFill>
                <a:latin typeface="Arial"/>
                <a:ea typeface="Arial"/>
                <a:cs typeface="Arial"/>
                <a:sym typeface="Arial"/>
              </a:rPr>
              <a:t>th</a:t>
            </a:r>
            <a:r>
              <a:rPr lang="en-US" sz="2800" b="1">
                <a:solidFill>
                  <a:srgbClr val="37B59D"/>
                </a:solidFill>
                <a:latin typeface="Arial"/>
                <a:ea typeface="Arial"/>
                <a:cs typeface="Arial"/>
                <a:sym typeface="Arial"/>
              </a:rPr>
              <a:t>, 2019 2019-2020 Deadlines       October 17</a:t>
            </a:r>
            <a:r>
              <a:rPr lang="en-US" sz="2800" b="1" baseline="30000">
                <a:solidFill>
                  <a:srgbClr val="37B59D"/>
                </a:solidFill>
                <a:latin typeface="Arial"/>
                <a:ea typeface="Arial"/>
                <a:cs typeface="Arial"/>
                <a:sym typeface="Arial"/>
              </a:rPr>
              <a:t>th</a:t>
            </a:r>
            <a:r>
              <a:rPr lang="en-US" sz="2800" b="1">
                <a:solidFill>
                  <a:srgbClr val="37B59D"/>
                </a:solidFill>
                <a:latin typeface="Arial"/>
                <a:ea typeface="Arial"/>
                <a:cs typeface="Arial"/>
                <a:sym typeface="Arial"/>
              </a:rPr>
              <a:t>, 2019</a:t>
            </a:r>
            <a:endParaRPr/>
          </a:p>
          <a:p>
            <a:pPr marL="342900" marR="0" lvl="0" indent="-190500" algn="l" rtl="0">
              <a:spcBef>
                <a:spcPts val="0"/>
              </a:spcBef>
              <a:spcAft>
                <a:spcPts val="0"/>
              </a:spcAft>
              <a:buClr>
                <a:schemeClr val="dk1"/>
              </a:buClr>
              <a:buSzPts val="2400"/>
              <a:buFont typeface="Arial"/>
              <a:buNone/>
            </a:pPr>
            <a:endParaRPr sz="2400">
              <a:solidFill>
                <a:srgbClr val="37B59D"/>
              </a:solidFill>
              <a:latin typeface="Arial"/>
              <a:ea typeface="Arial"/>
              <a:cs typeface="Arial"/>
              <a:sym typeface="Arial"/>
            </a:endParaRPr>
          </a:p>
        </p:txBody>
      </p:sp>
      <p:sp>
        <p:nvSpPr>
          <p:cNvPr id="238" name="Google Shape;238;p15"/>
          <p:cNvSpPr txBox="1"/>
          <p:nvPr/>
        </p:nvSpPr>
        <p:spPr>
          <a:xfrm>
            <a:off x="9995220" y="9133417"/>
            <a:ext cx="8120142"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lt1"/>
                </a:solidFill>
                <a:latin typeface="Arial"/>
                <a:ea typeface="Arial"/>
                <a:cs typeface="Arial"/>
                <a:sym typeface="Arial"/>
              </a:rPr>
              <a:t>Wall-to-Wall 2018. Photo credit: Jen Doerksen</a:t>
            </a:r>
            <a:endParaRPr sz="2000">
              <a:solidFill>
                <a:schemeClr val="dk1"/>
              </a:solidFill>
              <a:latin typeface="Calibri"/>
              <a:ea typeface="Calibri"/>
              <a:cs typeface="Calibri"/>
              <a:sym typeface="Calibri"/>
            </a:endParaRPr>
          </a:p>
        </p:txBody>
      </p:sp>
      <p:sp>
        <p:nvSpPr>
          <p:cNvPr id="239" name="Google Shape;239;p15"/>
          <p:cNvSpPr txBox="1"/>
          <p:nvPr/>
        </p:nvSpPr>
        <p:spPr>
          <a:xfrm>
            <a:off x="993074" y="4329929"/>
            <a:ext cx="8354271" cy="5262979"/>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lt1"/>
              </a:buClr>
              <a:buSzPts val="2400"/>
              <a:buFont typeface="Arial"/>
              <a:buChar char="•"/>
            </a:pPr>
            <a:r>
              <a:rPr lang="en-US" sz="2400" b="1">
                <a:solidFill>
                  <a:schemeClr val="lt1"/>
                </a:solidFill>
                <a:latin typeface="Arial"/>
                <a:ea typeface="Arial"/>
                <a:cs typeface="Arial"/>
                <a:sym typeface="Arial"/>
              </a:rPr>
              <a:t>You can apply to </a:t>
            </a:r>
            <a:r>
              <a:rPr lang="en-US" sz="2400" b="1" u="sng">
                <a:solidFill>
                  <a:srgbClr val="37B59D"/>
                </a:solidFill>
                <a:latin typeface="Arial"/>
                <a:ea typeface="Arial"/>
                <a:cs typeface="Arial"/>
                <a:sym typeface="Arial"/>
              </a:rPr>
              <a:t>one</a:t>
            </a:r>
            <a:r>
              <a:rPr lang="en-US" sz="2400" b="1">
                <a:solidFill>
                  <a:schemeClr val="lt1"/>
                </a:solidFill>
                <a:latin typeface="Arial"/>
                <a:ea typeface="Arial"/>
                <a:cs typeface="Arial"/>
                <a:sym typeface="Arial"/>
              </a:rPr>
              <a:t> of the juried programs at </a:t>
            </a:r>
            <a:r>
              <a:rPr lang="en-US" sz="2400" b="1" u="sng">
                <a:solidFill>
                  <a:srgbClr val="37B59D"/>
                </a:solidFill>
                <a:latin typeface="Arial"/>
                <a:ea typeface="Arial"/>
                <a:cs typeface="Arial"/>
                <a:sym typeface="Arial"/>
              </a:rPr>
              <a:t>one</a:t>
            </a:r>
            <a:r>
              <a:rPr lang="en-US" sz="2400" b="1">
                <a:solidFill>
                  <a:schemeClr val="lt1"/>
                </a:solidFill>
                <a:latin typeface="Arial"/>
                <a:ea typeface="Arial"/>
                <a:cs typeface="Arial"/>
                <a:sym typeface="Arial"/>
              </a:rPr>
              <a:t> of the two deadlines during the year.</a:t>
            </a:r>
            <a:endParaRPr/>
          </a:p>
          <a:p>
            <a:pPr marL="0" marR="0" lvl="0" indent="0" algn="l" rtl="0">
              <a:spcBef>
                <a:spcPts val="0"/>
              </a:spcBef>
              <a:spcAft>
                <a:spcPts val="0"/>
              </a:spcAft>
              <a:buNone/>
            </a:pPr>
            <a:endParaRPr sz="2400" b="1">
              <a:solidFill>
                <a:schemeClr val="lt1"/>
              </a:solidFill>
              <a:latin typeface="Arial"/>
              <a:ea typeface="Arial"/>
              <a:cs typeface="Arial"/>
              <a:sym typeface="Arial"/>
            </a:endParaRPr>
          </a:p>
          <a:p>
            <a:pPr marL="342900" marR="0" lvl="0" indent="-342900" algn="l" rtl="0">
              <a:spcBef>
                <a:spcPts val="0"/>
              </a:spcBef>
              <a:spcAft>
                <a:spcPts val="0"/>
              </a:spcAft>
              <a:buClr>
                <a:schemeClr val="lt1"/>
              </a:buClr>
              <a:buSzPts val="2400"/>
              <a:buFont typeface="Arial"/>
              <a:buChar char="•"/>
            </a:pPr>
            <a:r>
              <a:rPr lang="en-US" sz="2400" b="1">
                <a:solidFill>
                  <a:schemeClr val="lt1"/>
                </a:solidFill>
                <a:latin typeface="Arial"/>
                <a:ea typeface="Arial"/>
                <a:cs typeface="Arial"/>
                <a:sym typeface="Arial"/>
              </a:rPr>
              <a:t>You cannot apply to two deadlines in a row.</a:t>
            </a:r>
            <a:endParaRPr/>
          </a:p>
          <a:p>
            <a:pPr marL="342900" marR="0" lvl="0" indent="-190500" algn="l" rtl="0">
              <a:spcBef>
                <a:spcPts val="0"/>
              </a:spcBef>
              <a:spcAft>
                <a:spcPts val="0"/>
              </a:spcAft>
              <a:buClr>
                <a:schemeClr val="dk1"/>
              </a:buClr>
              <a:buSzPts val="2400"/>
              <a:buFont typeface="Arial"/>
              <a:buNone/>
            </a:pPr>
            <a:endParaRPr sz="2400" b="1">
              <a:solidFill>
                <a:schemeClr val="lt1"/>
              </a:solidFill>
              <a:latin typeface="Arial"/>
              <a:ea typeface="Arial"/>
              <a:cs typeface="Arial"/>
              <a:sym typeface="Arial"/>
            </a:endParaRPr>
          </a:p>
          <a:p>
            <a:pPr marL="342900" marR="0" lvl="0" indent="-342900" algn="l" rtl="0">
              <a:spcBef>
                <a:spcPts val="0"/>
              </a:spcBef>
              <a:spcAft>
                <a:spcPts val="0"/>
              </a:spcAft>
              <a:buClr>
                <a:schemeClr val="lt1"/>
              </a:buClr>
              <a:buSzPts val="2400"/>
              <a:buFont typeface="Arial"/>
              <a:buChar char="•"/>
            </a:pPr>
            <a:r>
              <a:rPr lang="en-US" sz="2400" b="1">
                <a:solidFill>
                  <a:schemeClr val="lt1"/>
                </a:solidFill>
                <a:latin typeface="Arial"/>
                <a:ea typeface="Arial"/>
                <a:cs typeface="Arial"/>
                <a:sym typeface="Arial"/>
              </a:rPr>
              <a:t>For each program, the top 20 applications that do not receive funding will be allowed to reapply for the next deadline without waiting a full 12 months.</a:t>
            </a:r>
            <a:endParaRPr/>
          </a:p>
          <a:p>
            <a:pPr marL="342900" marR="0" lvl="0" indent="-190500" algn="l" rtl="0">
              <a:spcBef>
                <a:spcPts val="0"/>
              </a:spcBef>
              <a:spcAft>
                <a:spcPts val="0"/>
              </a:spcAft>
              <a:buClr>
                <a:schemeClr val="dk1"/>
              </a:buClr>
              <a:buSzPts val="2400"/>
              <a:buFont typeface="Arial"/>
              <a:buNone/>
            </a:pPr>
            <a:endParaRPr sz="2400" b="1">
              <a:solidFill>
                <a:schemeClr val="lt1"/>
              </a:solidFill>
              <a:latin typeface="Arial"/>
              <a:ea typeface="Arial"/>
              <a:cs typeface="Arial"/>
              <a:sym typeface="Arial"/>
            </a:endParaRPr>
          </a:p>
          <a:p>
            <a:pPr marL="342900" marR="0" lvl="0" indent="-342900" algn="l" rtl="0">
              <a:spcBef>
                <a:spcPts val="0"/>
              </a:spcBef>
              <a:spcAft>
                <a:spcPts val="0"/>
              </a:spcAft>
              <a:buClr>
                <a:schemeClr val="lt1"/>
              </a:buClr>
              <a:buSzPts val="2400"/>
              <a:buFont typeface="Arial"/>
              <a:buChar char="•"/>
            </a:pPr>
            <a:r>
              <a:rPr lang="en-US" sz="2400" b="1">
                <a:solidFill>
                  <a:schemeClr val="lt1"/>
                </a:solidFill>
                <a:latin typeface="Arial"/>
                <a:ea typeface="Arial"/>
                <a:cs typeface="Arial"/>
                <a:sym typeface="Arial"/>
              </a:rPr>
              <a:t>Before each deadline, there is a three-month window during which applications can be created, edited, and submitted.</a:t>
            </a:r>
            <a:endParaRPr/>
          </a:p>
          <a:p>
            <a:pPr marL="0" marR="0" lvl="0" indent="0" algn="l" rtl="0">
              <a:spcBef>
                <a:spcPts val="0"/>
              </a:spcBef>
              <a:spcAft>
                <a:spcPts val="0"/>
              </a:spcAft>
              <a:buNone/>
            </a:pPr>
            <a:endParaRPr sz="2400" b="1">
              <a:solidFill>
                <a:srgbClr val="37B59D"/>
              </a:solidFill>
              <a:latin typeface="Arial"/>
              <a:ea typeface="Arial"/>
              <a:cs typeface="Arial"/>
              <a:sym typeface="Arial"/>
            </a:endParaRPr>
          </a:p>
          <a:p>
            <a:pPr marL="0" marR="0" lvl="0" indent="0" algn="l" rtl="0">
              <a:spcBef>
                <a:spcPts val="0"/>
              </a:spcBef>
              <a:spcAft>
                <a:spcPts val="0"/>
              </a:spcAft>
              <a:buNone/>
            </a:pPr>
            <a:endParaRPr sz="2400" b="1">
              <a:solidFill>
                <a:srgbClr val="37B59D"/>
              </a:solidFill>
              <a:latin typeface="Arial"/>
              <a:ea typeface="Arial"/>
              <a:cs typeface="Arial"/>
              <a:sym typeface="Arial"/>
            </a:endParaRPr>
          </a:p>
        </p:txBody>
      </p:sp>
      <p:sp>
        <p:nvSpPr>
          <p:cNvPr id="240" name="Google Shape;240;p15"/>
          <p:cNvSpPr/>
          <p:nvPr/>
        </p:nvSpPr>
        <p:spPr>
          <a:xfrm>
            <a:off x="993074" y="3636555"/>
            <a:ext cx="8150926" cy="20514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41" name="Google Shape;241;p15"/>
          <p:cNvPicPr preferRelativeResize="0"/>
          <p:nvPr/>
        </p:nvPicPr>
        <p:blipFill rotWithShape="1">
          <a:blip r:embed="rId3">
            <a:alphaModFix/>
          </a:blip>
          <a:srcRect/>
          <a:stretch/>
        </p:blipFill>
        <p:spPr>
          <a:xfrm>
            <a:off x="10061720" y="3636555"/>
            <a:ext cx="7715250" cy="5143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16"/>
          <p:cNvSpPr/>
          <p:nvPr/>
        </p:nvSpPr>
        <p:spPr>
          <a:xfrm>
            <a:off x="0" y="0"/>
            <a:ext cx="18288001" cy="10287000"/>
          </a:xfrm>
          <a:prstGeom prst="rect">
            <a:avLst/>
          </a:prstGeom>
          <a:solidFill>
            <a:srgbClr val="FFC13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0">
              <a:solidFill>
                <a:srgbClr val="25D3CD"/>
              </a:solidFill>
              <a:latin typeface="Calibri"/>
              <a:ea typeface="Calibri"/>
              <a:cs typeface="Calibri"/>
              <a:sym typeface="Calibri"/>
            </a:endParaRPr>
          </a:p>
        </p:txBody>
      </p:sp>
      <p:pic>
        <p:nvPicPr>
          <p:cNvPr id="248" name="Google Shape;248;p16"/>
          <p:cNvPicPr preferRelativeResize="0"/>
          <p:nvPr/>
        </p:nvPicPr>
        <p:blipFill rotWithShape="1">
          <a:blip r:embed="rId3">
            <a:alphaModFix/>
          </a:blip>
          <a:srcRect/>
          <a:stretch/>
        </p:blipFill>
        <p:spPr>
          <a:xfrm>
            <a:off x="935485" y="849414"/>
            <a:ext cx="12191171" cy="8131511"/>
          </a:xfrm>
          <a:prstGeom prst="rect">
            <a:avLst/>
          </a:prstGeom>
          <a:noFill/>
          <a:ln>
            <a:noFill/>
          </a:ln>
        </p:spPr>
      </p:pic>
      <p:sp>
        <p:nvSpPr>
          <p:cNvPr id="249" name="Google Shape;249;p16"/>
          <p:cNvSpPr/>
          <p:nvPr/>
        </p:nvSpPr>
        <p:spPr>
          <a:xfrm>
            <a:off x="10340965" y="1637603"/>
            <a:ext cx="6517179" cy="6517179"/>
          </a:xfrm>
          <a:prstGeom prst="rect">
            <a:avLst/>
          </a:prstGeom>
          <a:solidFill>
            <a:srgbClr val="37B59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0" name="Google Shape;250;p16"/>
          <p:cNvSpPr txBox="1"/>
          <p:nvPr/>
        </p:nvSpPr>
        <p:spPr>
          <a:xfrm>
            <a:off x="10623196" y="2867732"/>
            <a:ext cx="6353699" cy="59400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rgbClr val="F37443"/>
                </a:solidFill>
                <a:latin typeface="Arial"/>
                <a:ea typeface="Arial"/>
                <a:cs typeface="Arial"/>
                <a:sym typeface="Arial"/>
              </a:rPr>
              <a:t>JURIED PROGRAMS TIPS</a:t>
            </a:r>
            <a:endParaRPr/>
          </a:p>
          <a:p>
            <a:pPr marL="0" marR="0" lvl="0" indent="0" algn="l" rtl="0">
              <a:spcBef>
                <a:spcPts val="0"/>
              </a:spcBef>
              <a:spcAft>
                <a:spcPts val="0"/>
              </a:spcAft>
              <a:buNone/>
            </a:pPr>
            <a:endParaRPr sz="2800" b="1">
              <a:solidFill>
                <a:schemeClr val="lt1"/>
              </a:solidFill>
              <a:latin typeface="Arial"/>
              <a:ea typeface="Arial"/>
              <a:cs typeface="Arial"/>
              <a:sym typeface="Arial"/>
            </a:endParaRPr>
          </a:p>
          <a:p>
            <a:pPr marL="457200" marR="0" lvl="0" indent="-457200" algn="l" rtl="0">
              <a:spcBef>
                <a:spcPts val="0"/>
              </a:spcBef>
              <a:spcAft>
                <a:spcPts val="0"/>
              </a:spcAft>
              <a:buClr>
                <a:schemeClr val="lt1"/>
              </a:buClr>
              <a:buSzPts val="2800"/>
              <a:buFont typeface="Arial"/>
              <a:buChar char="•"/>
            </a:pPr>
            <a:r>
              <a:rPr lang="en-US" sz="2800" b="1">
                <a:solidFill>
                  <a:schemeClr val="lt1"/>
                </a:solidFill>
                <a:latin typeface="Arial"/>
                <a:ea typeface="Arial"/>
                <a:cs typeface="Arial"/>
                <a:sym typeface="Arial"/>
              </a:rPr>
              <a:t>Propose plans that are specific and achievable</a:t>
            </a:r>
            <a:endParaRPr/>
          </a:p>
          <a:p>
            <a:pPr marL="457200" marR="0" lvl="0" indent="-457200" algn="l" rtl="0">
              <a:spcBef>
                <a:spcPts val="0"/>
              </a:spcBef>
              <a:spcAft>
                <a:spcPts val="0"/>
              </a:spcAft>
              <a:buClr>
                <a:schemeClr val="lt1"/>
              </a:buClr>
              <a:buSzPts val="2800"/>
              <a:buFont typeface="Arial"/>
              <a:buChar char="•"/>
            </a:pPr>
            <a:r>
              <a:rPr lang="en-US" sz="2800" b="1">
                <a:solidFill>
                  <a:schemeClr val="lt1"/>
                </a:solidFill>
                <a:latin typeface="Arial"/>
                <a:ea typeface="Arial"/>
                <a:cs typeface="Arial"/>
                <a:sym typeface="Arial"/>
              </a:rPr>
              <a:t>Consider your reader</a:t>
            </a:r>
            <a:endParaRPr/>
          </a:p>
          <a:p>
            <a:pPr marL="457200" marR="0" lvl="0" indent="-457200" algn="l" rtl="0">
              <a:spcBef>
                <a:spcPts val="0"/>
              </a:spcBef>
              <a:spcAft>
                <a:spcPts val="0"/>
              </a:spcAft>
              <a:buClr>
                <a:schemeClr val="lt1"/>
              </a:buClr>
              <a:buSzPts val="2800"/>
              <a:buFont typeface="Arial"/>
              <a:buChar char="•"/>
            </a:pPr>
            <a:r>
              <a:rPr lang="en-US" sz="2800" b="1">
                <a:solidFill>
                  <a:schemeClr val="lt1"/>
                </a:solidFill>
                <a:latin typeface="Arial"/>
                <a:ea typeface="Arial"/>
                <a:cs typeface="Arial"/>
                <a:sym typeface="Arial"/>
              </a:rPr>
              <a:t>Choose genre wisely</a:t>
            </a:r>
            <a:endParaRPr/>
          </a:p>
          <a:p>
            <a:pPr marL="457200" marR="0" lvl="0" indent="-457200" algn="l" rtl="0">
              <a:spcBef>
                <a:spcPts val="0"/>
              </a:spcBef>
              <a:spcAft>
                <a:spcPts val="0"/>
              </a:spcAft>
              <a:buClr>
                <a:schemeClr val="lt1"/>
              </a:buClr>
              <a:buSzPts val="2800"/>
              <a:buFont typeface="Arial"/>
              <a:buChar char="•"/>
            </a:pPr>
            <a:r>
              <a:rPr lang="en-US" sz="2800" b="1">
                <a:solidFill>
                  <a:schemeClr val="lt1"/>
                </a:solidFill>
                <a:latin typeface="Arial"/>
                <a:ea typeface="Arial"/>
                <a:cs typeface="Arial"/>
                <a:sym typeface="Arial"/>
              </a:rPr>
              <a:t>Re</a:t>
            </a:r>
            <a:r>
              <a:rPr lang="en-US" sz="2800" b="1">
                <a:solidFill>
                  <a:schemeClr val="lt1"/>
                </a:solidFill>
              </a:rPr>
              <a:t>ad</a:t>
            </a:r>
            <a:r>
              <a:rPr lang="en-US" sz="2800" b="1">
                <a:solidFill>
                  <a:schemeClr val="lt1"/>
                </a:solidFill>
                <a:latin typeface="Arial"/>
                <a:ea typeface="Arial"/>
                <a:cs typeface="Arial"/>
                <a:sym typeface="Arial"/>
              </a:rPr>
              <a:t> juror comments</a:t>
            </a:r>
            <a:endParaRPr sz="2400" b="1">
              <a:solidFill>
                <a:schemeClr val="lt1"/>
              </a:solidFill>
            </a:endParaRPr>
          </a:p>
          <a:p>
            <a:pPr marL="457200" marR="0" lvl="0" indent="-457200" algn="l" rtl="0">
              <a:spcBef>
                <a:spcPts val="0"/>
              </a:spcBef>
              <a:spcAft>
                <a:spcPts val="0"/>
              </a:spcAft>
              <a:buClr>
                <a:schemeClr val="lt1"/>
              </a:buClr>
              <a:buSzPts val="2800"/>
              <a:buChar char="•"/>
            </a:pPr>
            <a:r>
              <a:rPr lang="en-US" sz="2800" b="1">
                <a:solidFill>
                  <a:schemeClr val="lt1"/>
                </a:solidFill>
              </a:rPr>
              <a:t>Proofread</a:t>
            </a:r>
            <a:endParaRPr sz="2800" b="1">
              <a:solidFill>
                <a:schemeClr val="lt1"/>
              </a:solidFill>
            </a:endParaRPr>
          </a:p>
          <a:p>
            <a:pPr marL="0" marR="0" lvl="0" indent="0" algn="l" rtl="0">
              <a:spcBef>
                <a:spcPts val="0"/>
              </a:spcBef>
              <a:spcAft>
                <a:spcPts val="0"/>
              </a:spcAft>
              <a:buNone/>
            </a:pPr>
            <a:endParaRPr sz="2400" b="1">
              <a:solidFill>
                <a:schemeClr val="lt1"/>
              </a:solidFill>
              <a:latin typeface="Arial"/>
              <a:ea typeface="Arial"/>
              <a:cs typeface="Arial"/>
              <a:sym typeface="Arial"/>
            </a:endParaRPr>
          </a:p>
          <a:p>
            <a:pPr marL="0" marR="0" lvl="0" indent="0" algn="l" rtl="0">
              <a:spcBef>
                <a:spcPts val="0"/>
              </a:spcBef>
              <a:spcAft>
                <a:spcPts val="0"/>
              </a:spcAft>
              <a:buNone/>
            </a:pPr>
            <a:endParaRPr sz="2400" b="1">
              <a:solidFill>
                <a:schemeClr val="lt1"/>
              </a:solidFill>
              <a:latin typeface="Arial"/>
              <a:ea typeface="Arial"/>
              <a:cs typeface="Arial"/>
              <a:sym typeface="Arial"/>
            </a:endParaRPr>
          </a:p>
          <a:p>
            <a:pPr marL="0" marR="0" lvl="0" indent="0" algn="l" rtl="0">
              <a:spcBef>
                <a:spcPts val="0"/>
              </a:spcBef>
              <a:spcAft>
                <a:spcPts val="0"/>
              </a:spcAft>
              <a:buNone/>
            </a:pPr>
            <a:endParaRPr sz="2400" b="1">
              <a:solidFill>
                <a:schemeClr val="lt1"/>
              </a:solidFill>
              <a:latin typeface="Arial"/>
              <a:ea typeface="Arial"/>
              <a:cs typeface="Arial"/>
              <a:sym typeface="Arial"/>
            </a:endParaRPr>
          </a:p>
          <a:p>
            <a:pPr marL="0" marR="0" lvl="0" indent="0" algn="l" rtl="0">
              <a:spcBef>
                <a:spcPts val="0"/>
              </a:spcBef>
              <a:spcAft>
                <a:spcPts val="0"/>
              </a:spcAft>
              <a:buNone/>
            </a:pPr>
            <a:endParaRPr sz="2400" b="1">
              <a:solidFill>
                <a:schemeClr val="lt1"/>
              </a:solidFill>
              <a:latin typeface="Arial"/>
              <a:ea typeface="Arial"/>
              <a:cs typeface="Arial"/>
              <a:sym typeface="Arial"/>
            </a:endParaRPr>
          </a:p>
          <a:p>
            <a:pPr marL="342900" marR="0" lvl="0" indent="-190500" algn="l" rtl="0">
              <a:spcBef>
                <a:spcPts val="0"/>
              </a:spcBef>
              <a:spcAft>
                <a:spcPts val="0"/>
              </a:spcAft>
              <a:buClr>
                <a:schemeClr val="dk1"/>
              </a:buClr>
              <a:buSzPts val="2400"/>
              <a:buFont typeface="Arial"/>
              <a:buNone/>
            </a:pPr>
            <a:endParaRPr sz="2400" b="1">
              <a:solidFill>
                <a:schemeClr val="lt1"/>
              </a:solidFill>
              <a:latin typeface="Arial"/>
              <a:ea typeface="Arial"/>
              <a:cs typeface="Arial"/>
              <a:sym typeface="Arial"/>
            </a:endParaRPr>
          </a:p>
        </p:txBody>
      </p:sp>
      <p:sp>
        <p:nvSpPr>
          <p:cNvPr id="251" name="Google Shape;251;p16"/>
          <p:cNvSpPr txBox="1"/>
          <p:nvPr/>
        </p:nvSpPr>
        <p:spPr>
          <a:xfrm>
            <a:off x="935485" y="9162496"/>
            <a:ext cx="8120142"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lt1"/>
                </a:solidFill>
                <a:latin typeface="Arial"/>
                <a:ea typeface="Arial"/>
                <a:cs typeface="Arial"/>
                <a:sym typeface="Arial"/>
              </a:rPr>
              <a:t>Venus Fest 2018. Photo credit: Jennifer Hyc</a:t>
            </a:r>
            <a:endParaRPr sz="2000">
              <a:solidFill>
                <a:schemeClr val="lt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10"/>
          <p:cNvSpPr/>
          <p:nvPr/>
        </p:nvSpPr>
        <p:spPr>
          <a:xfrm>
            <a:off x="0" y="0"/>
            <a:ext cx="18288001" cy="10287000"/>
          </a:xfrm>
          <a:prstGeom prst="rect">
            <a:avLst/>
          </a:prstGeom>
          <a:solidFill>
            <a:srgbClr val="37B59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0">
              <a:solidFill>
                <a:srgbClr val="25D3CD"/>
              </a:solidFill>
              <a:latin typeface="Calibri"/>
              <a:ea typeface="Calibri"/>
              <a:cs typeface="Calibri"/>
              <a:sym typeface="Calibri"/>
            </a:endParaRPr>
          </a:p>
        </p:txBody>
      </p:sp>
      <p:pic>
        <p:nvPicPr>
          <p:cNvPr id="258" name="Google Shape;258;p10"/>
          <p:cNvPicPr preferRelativeResize="0"/>
          <p:nvPr/>
        </p:nvPicPr>
        <p:blipFill rotWithShape="1">
          <a:blip r:embed="rId3">
            <a:alphaModFix/>
          </a:blip>
          <a:srcRect/>
          <a:stretch/>
        </p:blipFill>
        <p:spPr>
          <a:xfrm>
            <a:off x="980902" y="865827"/>
            <a:ext cx="12145754" cy="8097169"/>
          </a:xfrm>
          <a:prstGeom prst="rect">
            <a:avLst/>
          </a:prstGeom>
          <a:noFill/>
          <a:ln>
            <a:noFill/>
          </a:ln>
        </p:spPr>
      </p:pic>
      <p:sp>
        <p:nvSpPr>
          <p:cNvPr id="259" name="Google Shape;259;p10"/>
          <p:cNvSpPr/>
          <p:nvPr/>
        </p:nvSpPr>
        <p:spPr>
          <a:xfrm>
            <a:off x="10340965" y="1537853"/>
            <a:ext cx="6883008" cy="6517179"/>
          </a:xfrm>
          <a:prstGeom prst="rect">
            <a:avLst/>
          </a:prstGeom>
          <a:solidFill>
            <a:srgbClr val="FFC13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0" name="Google Shape;260;p10"/>
          <p:cNvSpPr txBox="1"/>
          <p:nvPr/>
        </p:nvSpPr>
        <p:spPr>
          <a:xfrm>
            <a:off x="10469507" y="2169122"/>
            <a:ext cx="6883008" cy="79098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rgbClr val="F37443"/>
                </a:solidFill>
                <a:latin typeface="Arial"/>
                <a:ea typeface="Arial"/>
                <a:cs typeface="Arial"/>
                <a:sym typeface="Arial"/>
              </a:rPr>
              <a:t>ARTIST RATING SYSTEM</a:t>
            </a:r>
            <a:endParaRPr/>
          </a:p>
          <a:p>
            <a:pPr marL="0" marR="0" lvl="0" indent="0" algn="l" rtl="0">
              <a:spcBef>
                <a:spcPts val="0"/>
              </a:spcBef>
              <a:spcAft>
                <a:spcPts val="0"/>
              </a:spcAft>
              <a:buNone/>
            </a:pPr>
            <a:endParaRPr sz="2800" b="1">
              <a:solidFill>
                <a:schemeClr val="lt1"/>
              </a:solidFill>
              <a:latin typeface="Arial"/>
              <a:ea typeface="Arial"/>
              <a:cs typeface="Arial"/>
              <a:sym typeface="Arial"/>
            </a:endParaRPr>
          </a:p>
          <a:p>
            <a:pPr marL="0" marR="0" lvl="0" indent="0" algn="l" rtl="0">
              <a:spcBef>
                <a:spcPts val="0"/>
              </a:spcBef>
              <a:spcAft>
                <a:spcPts val="0"/>
              </a:spcAft>
              <a:buNone/>
            </a:pPr>
            <a:r>
              <a:rPr lang="en-US" sz="2800" b="1">
                <a:solidFill>
                  <a:schemeClr val="lt1"/>
                </a:solidFill>
                <a:latin typeface="Arial"/>
                <a:ea typeface="Arial"/>
                <a:cs typeface="Arial"/>
                <a:sym typeface="Arial"/>
              </a:rPr>
              <a:t>Your artist rating determines which programs you can apply to. </a:t>
            </a:r>
            <a:endParaRPr/>
          </a:p>
          <a:p>
            <a:pPr marL="0" marR="0" lvl="0" indent="0" algn="l" rtl="0">
              <a:spcBef>
                <a:spcPts val="0"/>
              </a:spcBef>
              <a:spcAft>
                <a:spcPts val="0"/>
              </a:spcAft>
              <a:buNone/>
            </a:pPr>
            <a:endParaRPr sz="2800" b="1">
              <a:solidFill>
                <a:schemeClr val="lt1"/>
              </a:solidFill>
              <a:latin typeface="Arial"/>
              <a:ea typeface="Arial"/>
              <a:cs typeface="Arial"/>
              <a:sym typeface="Arial"/>
            </a:endParaRPr>
          </a:p>
          <a:p>
            <a:pPr marL="457200" marR="0" lvl="0" indent="-457200" algn="l" rtl="0">
              <a:spcBef>
                <a:spcPts val="0"/>
              </a:spcBef>
              <a:spcAft>
                <a:spcPts val="0"/>
              </a:spcAft>
              <a:buClr>
                <a:schemeClr val="lt1"/>
              </a:buClr>
              <a:buSzPts val="2800"/>
              <a:buFont typeface="Arial"/>
              <a:buChar char="•"/>
            </a:pPr>
            <a:r>
              <a:rPr lang="en-US" sz="2800" b="1">
                <a:solidFill>
                  <a:schemeClr val="lt1"/>
                </a:solidFill>
                <a:latin typeface="Arial"/>
                <a:ea typeface="Arial"/>
                <a:cs typeface="Arial"/>
                <a:sym typeface="Arial"/>
              </a:rPr>
              <a:t>General</a:t>
            </a:r>
            <a:endParaRPr/>
          </a:p>
          <a:p>
            <a:pPr marL="457200" marR="0" lvl="0" indent="-457200" algn="l" rtl="0">
              <a:spcBef>
                <a:spcPts val="0"/>
              </a:spcBef>
              <a:spcAft>
                <a:spcPts val="0"/>
              </a:spcAft>
              <a:buClr>
                <a:schemeClr val="lt1"/>
              </a:buClr>
              <a:buSzPts val="2800"/>
              <a:buFont typeface="Arial"/>
              <a:buChar char="•"/>
            </a:pPr>
            <a:r>
              <a:rPr lang="en-US" sz="2800" b="1">
                <a:solidFill>
                  <a:schemeClr val="lt1"/>
                </a:solidFill>
                <a:latin typeface="Arial"/>
                <a:ea typeface="Arial"/>
                <a:cs typeface="Arial"/>
                <a:sym typeface="Arial"/>
              </a:rPr>
              <a:t>Artist 2</a:t>
            </a:r>
            <a:endParaRPr/>
          </a:p>
          <a:p>
            <a:pPr marL="457200" marR="0" lvl="0" indent="-457200" algn="l" rtl="0">
              <a:spcBef>
                <a:spcPts val="0"/>
              </a:spcBef>
              <a:spcAft>
                <a:spcPts val="0"/>
              </a:spcAft>
              <a:buClr>
                <a:schemeClr val="lt1"/>
              </a:buClr>
              <a:buSzPts val="2800"/>
              <a:buFont typeface="Arial"/>
              <a:buChar char="•"/>
            </a:pPr>
            <a:r>
              <a:rPr lang="en-US" sz="2800" b="1">
                <a:solidFill>
                  <a:schemeClr val="lt1"/>
                </a:solidFill>
                <a:latin typeface="Arial"/>
                <a:ea typeface="Arial"/>
                <a:cs typeface="Arial"/>
                <a:sym typeface="Arial"/>
              </a:rPr>
              <a:t>Artist 3</a:t>
            </a:r>
            <a:endParaRPr/>
          </a:p>
          <a:p>
            <a:pPr marL="0" marR="0" lvl="0" indent="0" algn="l" rtl="0">
              <a:spcBef>
                <a:spcPts val="0"/>
              </a:spcBef>
              <a:spcAft>
                <a:spcPts val="0"/>
              </a:spcAft>
              <a:buNone/>
            </a:pPr>
            <a:endParaRPr sz="2600" b="1">
              <a:solidFill>
                <a:schemeClr val="lt1"/>
              </a:solidFill>
              <a:latin typeface="Arial"/>
              <a:ea typeface="Arial"/>
              <a:cs typeface="Arial"/>
              <a:sym typeface="Arial"/>
            </a:endParaRPr>
          </a:p>
          <a:p>
            <a:pPr marL="0" marR="0" lvl="0" indent="0" algn="l" rtl="0">
              <a:spcBef>
                <a:spcPts val="0"/>
              </a:spcBef>
              <a:spcAft>
                <a:spcPts val="0"/>
              </a:spcAft>
              <a:buNone/>
            </a:pPr>
            <a:r>
              <a:rPr lang="en-US" sz="2600" b="1">
                <a:solidFill>
                  <a:schemeClr val="lt1"/>
                </a:solidFill>
                <a:latin typeface="Arial"/>
                <a:ea typeface="Arial"/>
                <a:cs typeface="Arial"/>
                <a:sym typeface="Arial"/>
              </a:rPr>
              <a:t>Artist profiles are reviewed twice a year:</a:t>
            </a:r>
            <a:endParaRPr/>
          </a:p>
          <a:p>
            <a:pPr marL="0" marR="0" lvl="0" indent="0" algn="l" rtl="0">
              <a:spcBef>
                <a:spcPts val="0"/>
              </a:spcBef>
              <a:spcAft>
                <a:spcPts val="0"/>
              </a:spcAft>
              <a:buNone/>
            </a:pPr>
            <a:r>
              <a:rPr lang="en-US" sz="2600" b="1">
                <a:solidFill>
                  <a:schemeClr val="lt1"/>
                </a:solidFill>
                <a:latin typeface="Arial"/>
                <a:ea typeface="Arial"/>
                <a:cs typeface="Arial"/>
                <a:sym typeface="Arial"/>
              </a:rPr>
              <a:t>- End of August</a:t>
            </a:r>
            <a:endParaRPr/>
          </a:p>
          <a:p>
            <a:pPr marL="0" marR="0" lvl="0" indent="0" algn="l" rtl="0">
              <a:spcBef>
                <a:spcPts val="0"/>
              </a:spcBef>
              <a:spcAft>
                <a:spcPts val="0"/>
              </a:spcAft>
              <a:buNone/>
            </a:pPr>
            <a:r>
              <a:rPr lang="en-US" sz="2600" b="1">
                <a:solidFill>
                  <a:schemeClr val="lt1"/>
                </a:solidFill>
                <a:latin typeface="Arial"/>
                <a:ea typeface="Arial"/>
                <a:cs typeface="Arial"/>
                <a:sym typeface="Arial"/>
              </a:rPr>
              <a:t>- End of February</a:t>
            </a:r>
            <a:endParaRPr/>
          </a:p>
          <a:p>
            <a:pPr marL="0" marR="0" lvl="0" indent="0" algn="l" rtl="0">
              <a:spcBef>
                <a:spcPts val="0"/>
              </a:spcBef>
              <a:spcAft>
                <a:spcPts val="0"/>
              </a:spcAft>
              <a:buNone/>
            </a:pPr>
            <a:endParaRPr sz="2400" b="1">
              <a:solidFill>
                <a:schemeClr val="lt1"/>
              </a:solidFill>
              <a:latin typeface="Arial"/>
              <a:ea typeface="Arial"/>
              <a:cs typeface="Arial"/>
              <a:sym typeface="Arial"/>
            </a:endParaRPr>
          </a:p>
          <a:p>
            <a:pPr marL="0" marR="0" lvl="0" indent="0" algn="l" rtl="0">
              <a:spcBef>
                <a:spcPts val="0"/>
              </a:spcBef>
              <a:spcAft>
                <a:spcPts val="0"/>
              </a:spcAft>
              <a:buNone/>
            </a:pPr>
            <a:endParaRPr sz="2400" b="1">
              <a:solidFill>
                <a:schemeClr val="lt1"/>
              </a:solidFill>
              <a:latin typeface="Arial"/>
              <a:ea typeface="Arial"/>
              <a:cs typeface="Arial"/>
              <a:sym typeface="Arial"/>
            </a:endParaRPr>
          </a:p>
          <a:p>
            <a:pPr marL="0" marR="0" lvl="0" indent="0" algn="l" rtl="0">
              <a:spcBef>
                <a:spcPts val="0"/>
              </a:spcBef>
              <a:spcAft>
                <a:spcPts val="0"/>
              </a:spcAft>
              <a:buNone/>
            </a:pPr>
            <a:endParaRPr sz="2400" b="1">
              <a:solidFill>
                <a:schemeClr val="lt1"/>
              </a:solidFill>
              <a:latin typeface="Arial"/>
              <a:ea typeface="Arial"/>
              <a:cs typeface="Arial"/>
              <a:sym typeface="Arial"/>
            </a:endParaRPr>
          </a:p>
          <a:p>
            <a:pPr marL="0" marR="0" lvl="0" indent="0" algn="l" rtl="0">
              <a:spcBef>
                <a:spcPts val="0"/>
              </a:spcBef>
              <a:spcAft>
                <a:spcPts val="0"/>
              </a:spcAft>
              <a:buNone/>
            </a:pPr>
            <a:endParaRPr sz="2400" b="1">
              <a:solidFill>
                <a:schemeClr val="lt1"/>
              </a:solidFill>
              <a:latin typeface="Arial"/>
              <a:ea typeface="Arial"/>
              <a:cs typeface="Arial"/>
              <a:sym typeface="Arial"/>
            </a:endParaRPr>
          </a:p>
          <a:p>
            <a:pPr marL="0" marR="0" lvl="0" indent="0" algn="l" rtl="0">
              <a:spcBef>
                <a:spcPts val="0"/>
              </a:spcBef>
              <a:spcAft>
                <a:spcPts val="0"/>
              </a:spcAft>
              <a:buNone/>
            </a:pPr>
            <a:endParaRPr sz="2400" b="1">
              <a:solidFill>
                <a:schemeClr val="lt1"/>
              </a:solidFill>
              <a:latin typeface="Arial"/>
              <a:ea typeface="Arial"/>
              <a:cs typeface="Arial"/>
              <a:sym typeface="Arial"/>
            </a:endParaRPr>
          </a:p>
          <a:p>
            <a:pPr marL="0" marR="0" lvl="0" indent="0" algn="l" rtl="0">
              <a:spcBef>
                <a:spcPts val="0"/>
              </a:spcBef>
              <a:spcAft>
                <a:spcPts val="0"/>
              </a:spcAft>
              <a:buNone/>
            </a:pPr>
            <a:endParaRPr sz="2400" b="1">
              <a:solidFill>
                <a:schemeClr val="lt1"/>
              </a:solidFill>
              <a:latin typeface="Arial"/>
              <a:ea typeface="Arial"/>
              <a:cs typeface="Arial"/>
              <a:sym typeface="Arial"/>
            </a:endParaRPr>
          </a:p>
          <a:p>
            <a:pPr marL="342900" marR="0" lvl="0" indent="-190500" algn="l" rtl="0">
              <a:spcBef>
                <a:spcPts val="0"/>
              </a:spcBef>
              <a:spcAft>
                <a:spcPts val="0"/>
              </a:spcAft>
              <a:buClr>
                <a:schemeClr val="dk1"/>
              </a:buClr>
              <a:buSzPts val="2400"/>
              <a:buFont typeface="Arial"/>
              <a:buNone/>
            </a:pPr>
            <a:endParaRPr sz="2400" b="1">
              <a:solidFill>
                <a:schemeClr val="lt1"/>
              </a:solidFill>
              <a:latin typeface="Arial"/>
              <a:ea typeface="Arial"/>
              <a:cs typeface="Arial"/>
              <a:sym typeface="Arial"/>
            </a:endParaRPr>
          </a:p>
        </p:txBody>
      </p:sp>
      <p:sp>
        <p:nvSpPr>
          <p:cNvPr id="261" name="Google Shape;261;p10"/>
          <p:cNvSpPr txBox="1"/>
          <p:nvPr/>
        </p:nvSpPr>
        <p:spPr>
          <a:xfrm>
            <a:off x="917556" y="9162496"/>
            <a:ext cx="8120142"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lt1"/>
                </a:solidFill>
                <a:latin typeface="Arial"/>
                <a:ea typeface="Arial"/>
                <a:cs typeface="Arial"/>
                <a:sym typeface="Arial"/>
              </a:rPr>
              <a:t>POP Montreal 2018. Photo credit: Ranko-Bobusic</a:t>
            </a:r>
            <a:endParaRPr sz="200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17"/>
          <p:cNvSpPr/>
          <p:nvPr/>
        </p:nvSpPr>
        <p:spPr>
          <a:xfrm>
            <a:off x="0" y="0"/>
            <a:ext cx="18288001" cy="10287000"/>
          </a:xfrm>
          <a:prstGeom prst="rect">
            <a:avLst/>
          </a:prstGeom>
          <a:solidFill>
            <a:srgbClr val="37B59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0">
              <a:solidFill>
                <a:srgbClr val="25D3CD"/>
              </a:solidFill>
              <a:latin typeface="Calibri"/>
              <a:ea typeface="Calibri"/>
              <a:cs typeface="Calibri"/>
              <a:sym typeface="Calibri"/>
            </a:endParaRPr>
          </a:p>
        </p:txBody>
      </p:sp>
      <p:sp>
        <p:nvSpPr>
          <p:cNvPr id="268" name="Google Shape;268;p17"/>
          <p:cNvSpPr txBox="1"/>
          <p:nvPr/>
        </p:nvSpPr>
        <p:spPr>
          <a:xfrm>
            <a:off x="133006" y="446396"/>
            <a:ext cx="975914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a:solidFill>
                  <a:srgbClr val="F37443"/>
                </a:solidFill>
                <a:latin typeface="Arial"/>
                <a:ea typeface="Arial"/>
                <a:cs typeface="Arial"/>
                <a:sym typeface="Arial"/>
              </a:rPr>
              <a:t>PROGRAM HIGHLIGHTS</a:t>
            </a:r>
            <a:endParaRPr/>
          </a:p>
        </p:txBody>
      </p:sp>
      <p:sp>
        <p:nvSpPr>
          <p:cNvPr id="269" name="Google Shape;269;p17"/>
          <p:cNvSpPr/>
          <p:nvPr/>
        </p:nvSpPr>
        <p:spPr>
          <a:xfrm>
            <a:off x="133006" y="1369726"/>
            <a:ext cx="3861378"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a:solidFill>
                  <a:srgbClr val="FFC13D"/>
                </a:solidFill>
                <a:latin typeface="Arial"/>
                <a:ea typeface="Arial"/>
                <a:cs typeface="Arial"/>
                <a:sym typeface="Arial"/>
              </a:rPr>
              <a:t>SHOWCASE</a:t>
            </a:r>
            <a:endParaRPr/>
          </a:p>
        </p:txBody>
      </p:sp>
      <p:sp>
        <p:nvSpPr>
          <p:cNvPr id="270" name="Google Shape;270;p17"/>
          <p:cNvSpPr/>
          <p:nvPr/>
        </p:nvSpPr>
        <p:spPr>
          <a:xfrm>
            <a:off x="9674096" y="2646787"/>
            <a:ext cx="8150926" cy="20514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1" name="Google Shape;271;p17"/>
          <p:cNvSpPr txBox="1"/>
          <p:nvPr/>
        </p:nvSpPr>
        <p:spPr>
          <a:xfrm>
            <a:off x="9674096" y="1531203"/>
            <a:ext cx="3726020"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FFC13D"/>
                </a:solidFill>
                <a:latin typeface="Arial"/>
                <a:ea typeface="Arial"/>
                <a:cs typeface="Arial"/>
                <a:sym typeface="Arial"/>
              </a:rPr>
              <a:t>          </a:t>
            </a:r>
            <a:endParaRPr/>
          </a:p>
          <a:p>
            <a:pPr marL="0" marR="0" lvl="0" indent="0" algn="l" rtl="0">
              <a:spcBef>
                <a:spcPts val="0"/>
              </a:spcBef>
              <a:spcAft>
                <a:spcPts val="0"/>
              </a:spcAft>
              <a:buNone/>
            </a:pPr>
            <a:r>
              <a:rPr lang="en-US" sz="2800" b="1">
                <a:solidFill>
                  <a:srgbClr val="FFC13D"/>
                </a:solidFill>
                <a:latin typeface="Arial"/>
                <a:ea typeface="Arial"/>
                <a:cs typeface="Arial"/>
                <a:sym typeface="Arial"/>
              </a:rPr>
              <a:t>2019-2020 Deadlines</a:t>
            </a:r>
            <a:endParaRPr sz="2400">
              <a:solidFill>
                <a:srgbClr val="FFC13D"/>
              </a:solidFill>
              <a:latin typeface="Arial"/>
              <a:ea typeface="Arial"/>
              <a:cs typeface="Arial"/>
              <a:sym typeface="Arial"/>
            </a:endParaRPr>
          </a:p>
        </p:txBody>
      </p:sp>
      <p:sp>
        <p:nvSpPr>
          <p:cNvPr id="272" name="Google Shape;272;p17"/>
          <p:cNvSpPr txBox="1"/>
          <p:nvPr/>
        </p:nvSpPr>
        <p:spPr>
          <a:xfrm>
            <a:off x="13981048" y="1251731"/>
            <a:ext cx="3726020"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FC13D"/>
                </a:solidFill>
                <a:latin typeface="Arial"/>
                <a:ea typeface="Arial"/>
                <a:cs typeface="Arial"/>
                <a:sym typeface="Arial"/>
              </a:rPr>
              <a:t>Rolling. Apply a least one calendar day before you depart!</a:t>
            </a:r>
            <a:r>
              <a:rPr lang="en-US" sz="2400">
                <a:solidFill>
                  <a:srgbClr val="FFC13D"/>
                </a:solidFill>
                <a:latin typeface="Arial"/>
                <a:ea typeface="Arial"/>
                <a:cs typeface="Arial"/>
                <a:sym typeface="Arial"/>
              </a:rPr>
              <a:t>       </a:t>
            </a:r>
            <a:endParaRPr/>
          </a:p>
        </p:txBody>
      </p:sp>
      <p:sp>
        <p:nvSpPr>
          <p:cNvPr id="273" name="Google Shape;273;p17"/>
          <p:cNvSpPr txBox="1"/>
          <p:nvPr/>
        </p:nvSpPr>
        <p:spPr>
          <a:xfrm>
            <a:off x="10044546" y="3259244"/>
            <a:ext cx="7906631" cy="71096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37443"/>
                </a:solidFill>
                <a:latin typeface="Arial"/>
                <a:ea typeface="Arial"/>
                <a:cs typeface="Arial"/>
                <a:sym typeface="Arial"/>
              </a:rPr>
              <a:t>OVERVIEW:</a:t>
            </a:r>
            <a:endParaRPr sz="2400" b="1">
              <a:solidFill>
                <a:srgbClr val="37B59D"/>
              </a:solidFill>
              <a:latin typeface="Arial"/>
              <a:ea typeface="Arial"/>
              <a:cs typeface="Arial"/>
              <a:sym typeface="Arial"/>
            </a:endParaRPr>
          </a:p>
          <a:p>
            <a:pPr marL="342900" marR="0" lvl="0" indent="-342900" algn="l" rtl="0">
              <a:spcBef>
                <a:spcPts val="0"/>
              </a:spcBef>
              <a:spcAft>
                <a:spcPts val="0"/>
              </a:spcAft>
              <a:buClr>
                <a:schemeClr val="lt1"/>
              </a:buClr>
              <a:buSzPts val="2400"/>
              <a:buFont typeface="Arial"/>
              <a:buChar char="•"/>
            </a:pPr>
            <a:r>
              <a:rPr lang="en-US" sz="2400" b="1">
                <a:solidFill>
                  <a:schemeClr val="lt1"/>
                </a:solidFill>
                <a:latin typeface="Arial"/>
                <a:ea typeface="Arial"/>
                <a:cs typeface="Arial"/>
                <a:sym typeface="Arial"/>
              </a:rPr>
              <a:t>Supports travel costs for artists to play recognized showcases for targeted audiences of potential music industry partners like booking agents, managers and record labels (rather than for the general public). </a:t>
            </a:r>
            <a:endParaRPr/>
          </a:p>
          <a:p>
            <a:pPr marL="342900" marR="0" lvl="0" indent="-342900" algn="l" rtl="0">
              <a:spcBef>
                <a:spcPts val="0"/>
              </a:spcBef>
              <a:spcAft>
                <a:spcPts val="0"/>
              </a:spcAft>
              <a:buClr>
                <a:schemeClr val="lt1"/>
              </a:buClr>
              <a:buSzPts val="2400"/>
              <a:buFont typeface="Arial"/>
              <a:buChar char="•"/>
            </a:pPr>
            <a:r>
              <a:rPr lang="en-US" sz="2400" b="1">
                <a:solidFill>
                  <a:schemeClr val="lt1"/>
                </a:solidFill>
                <a:latin typeface="Arial"/>
                <a:ea typeface="Arial"/>
                <a:cs typeface="Arial"/>
                <a:sym typeface="Arial"/>
              </a:rPr>
              <a:t>FACTOR contributes up to 75% of funding up to a maximum of $7,500 on international showcases.</a:t>
            </a:r>
            <a:endParaRPr/>
          </a:p>
          <a:p>
            <a:pPr marL="0" marR="0" lvl="0" indent="0" algn="l" rtl="0">
              <a:spcBef>
                <a:spcPts val="0"/>
              </a:spcBef>
              <a:spcAft>
                <a:spcPts val="0"/>
              </a:spcAft>
              <a:buNone/>
            </a:pPr>
            <a:endParaRPr sz="2400" b="1">
              <a:solidFill>
                <a:schemeClr val="lt1"/>
              </a:solidFill>
              <a:latin typeface="Arial"/>
              <a:ea typeface="Arial"/>
              <a:cs typeface="Arial"/>
              <a:sym typeface="Arial"/>
            </a:endParaRPr>
          </a:p>
          <a:p>
            <a:pPr marL="0" marR="0" lvl="0" indent="0" algn="l" rtl="0">
              <a:spcBef>
                <a:spcPts val="0"/>
              </a:spcBef>
              <a:spcAft>
                <a:spcPts val="0"/>
              </a:spcAft>
              <a:buNone/>
            </a:pPr>
            <a:r>
              <a:rPr lang="en-US" sz="2400" b="1">
                <a:solidFill>
                  <a:srgbClr val="F37443"/>
                </a:solidFill>
                <a:latin typeface="Arial"/>
                <a:ea typeface="Arial"/>
                <a:cs typeface="Arial"/>
                <a:sym typeface="Arial"/>
              </a:rPr>
              <a:t>APPLICATION MATERIALS:</a:t>
            </a:r>
            <a:endParaRPr/>
          </a:p>
          <a:p>
            <a:pPr marL="495300" marR="0" lvl="0" indent="-342900" algn="l" rtl="0">
              <a:spcBef>
                <a:spcPts val="0"/>
              </a:spcBef>
              <a:spcAft>
                <a:spcPts val="0"/>
              </a:spcAft>
              <a:buClr>
                <a:schemeClr val="lt1"/>
              </a:buClr>
              <a:buSzPts val="2400"/>
              <a:buFont typeface="Arial"/>
              <a:buChar char="•"/>
            </a:pPr>
            <a:r>
              <a:rPr lang="en-US" sz="2400" b="1">
                <a:solidFill>
                  <a:schemeClr val="lt1"/>
                </a:solidFill>
                <a:latin typeface="Arial"/>
                <a:ea typeface="Arial"/>
                <a:cs typeface="Arial"/>
                <a:sym typeface="Arial"/>
              </a:rPr>
              <a:t>An invitation to play an upcoming showcase.</a:t>
            </a:r>
            <a:endParaRPr/>
          </a:p>
          <a:p>
            <a:pPr marL="495300" marR="0" lvl="0" indent="-342900" algn="l" rtl="0">
              <a:spcBef>
                <a:spcPts val="0"/>
              </a:spcBef>
              <a:spcAft>
                <a:spcPts val="0"/>
              </a:spcAft>
              <a:buClr>
                <a:schemeClr val="lt1"/>
              </a:buClr>
              <a:buSzPts val="2400"/>
              <a:buFont typeface="Arial"/>
              <a:buChar char="•"/>
            </a:pPr>
            <a:r>
              <a:rPr lang="en-US" sz="2400" b="1">
                <a:solidFill>
                  <a:schemeClr val="lt1"/>
                </a:solidFill>
                <a:latin typeface="Arial"/>
                <a:ea typeface="Arial"/>
                <a:cs typeface="Arial"/>
                <a:sym typeface="Arial"/>
              </a:rPr>
              <a:t>Either a current release (released no more than 24 months before you submit your application) or an upcoming release (to be released within six months of the showcase date).</a:t>
            </a:r>
            <a:endParaRPr/>
          </a:p>
          <a:p>
            <a:pPr marL="495300" marR="0" lvl="0" indent="-342900" algn="l" rtl="0">
              <a:spcBef>
                <a:spcPts val="0"/>
              </a:spcBef>
              <a:spcAft>
                <a:spcPts val="0"/>
              </a:spcAft>
              <a:buClr>
                <a:schemeClr val="lt1"/>
              </a:buClr>
              <a:buSzPts val="2400"/>
              <a:buFont typeface="Arial"/>
              <a:buChar char="•"/>
            </a:pPr>
            <a:r>
              <a:rPr lang="en-US" sz="2400" b="1">
                <a:solidFill>
                  <a:schemeClr val="lt1"/>
                </a:solidFill>
                <a:latin typeface="Arial"/>
                <a:ea typeface="Arial"/>
                <a:cs typeface="Arial"/>
                <a:sym typeface="Arial"/>
              </a:rPr>
              <a:t>A list of industry professionals with name, title, and company that you or your team have invited to the showcase.</a:t>
            </a:r>
            <a:endParaRPr sz="2400" b="1">
              <a:solidFill>
                <a:srgbClr val="37B59D"/>
              </a:solidFill>
              <a:latin typeface="Arial"/>
              <a:ea typeface="Arial"/>
              <a:cs typeface="Arial"/>
              <a:sym typeface="Arial"/>
            </a:endParaRPr>
          </a:p>
          <a:p>
            <a:pPr marL="342900" marR="0" lvl="0" indent="-190500" algn="l" rtl="0">
              <a:spcBef>
                <a:spcPts val="0"/>
              </a:spcBef>
              <a:spcAft>
                <a:spcPts val="0"/>
              </a:spcAft>
              <a:buClr>
                <a:schemeClr val="dk1"/>
              </a:buClr>
              <a:buSzPts val="2400"/>
              <a:buFont typeface="Arial"/>
              <a:buNone/>
            </a:pPr>
            <a:endParaRPr sz="2400" b="1">
              <a:solidFill>
                <a:srgbClr val="37B59D"/>
              </a:solidFill>
              <a:latin typeface="Arial"/>
              <a:ea typeface="Arial"/>
              <a:cs typeface="Arial"/>
              <a:sym typeface="Arial"/>
            </a:endParaRPr>
          </a:p>
        </p:txBody>
      </p:sp>
      <p:pic>
        <p:nvPicPr>
          <p:cNvPr id="274" name="Google Shape;274;p17"/>
          <p:cNvPicPr preferRelativeResize="0"/>
          <p:nvPr/>
        </p:nvPicPr>
        <p:blipFill rotWithShape="1">
          <a:blip r:embed="rId3">
            <a:alphaModFix/>
          </a:blip>
          <a:srcRect/>
          <a:stretch/>
        </p:blipFill>
        <p:spPr>
          <a:xfrm>
            <a:off x="995990" y="4093986"/>
            <a:ext cx="8148010" cy="5440154"/>
          </a:xfrm>
          <a:prstGeom prst="rect">
            <a:avLst/>
          </a:prstGeom>
          <a:noFill/>
          <a:ln>
            <a:noFill/>
          </a:ln>
        </p:spPr>
      </p:pic>
      <p:sp>
        <p:nvSpPr>
          <p:cNvPr id="275" name="Google Shape;275;p17"/>
          <p:cNvSpPr txBox="1"/>
          <p:nvPr/>
        </p:nvSpPr>
        <p:spPr>
          <a:xfrm>
            <a:off x="403324" y="9060598"/>
            <a:ext cx="8120142"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lt1"/>
                </a:solidFill>
                <a:latin typeface="Arial"/>
                <a:ea typeface="Arial"/>
                <a:cs typeface="Arial"/>
                <a:sym typeface="Arial"/>
              </a:rPr>
              <a:t>Femme Wave 2018. Photo credit: Elizabeth Cameron</a:t>
            </a:r>
            <a:endParaRPr sz="2000">
              <a:solidFill>
                <a:schemeClr val="lt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18"/>
          <p:cNvSpPr/>
          <p:nvPr/>
        </p:nvSpPr>
        <p:spPr>
          <a:xfrm>
            <a:off x="0" y="0"/>
            <a:ext cx="18288001" cy="10287000"/>
          </a:xfrm>
          <a:prstGeom prst="rect">
            <a:avLst/>
          </a:prstGeom>
          <a:solidFill>
            <a:srgbClr val="FFC13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0">
              <a:solidFill>
                <a:srgbClr val="25D3CD"/>
              </a:solidFill>
              <a:latin typeface="Calibri"/>
              <a:ea typeface="Calibri"/>
              <a:cs typeface="Calibri"/>
              <a:sym typeface="Calibri"/>
            </a:endParaRPr>
          </a:p>
        </p:txBody>
      </p:sp>
      <p:sp>
        <p:nvSpPr>
          <p:cNvPr id="282" name="Google Shape;282;p18"/>
          <p:cNvSpPr txBox="1"/>
          <p:nvPr/>
        </p:nvSpPr>
        <p:spPr>
          <a:xfrm>
            <a:off x="285406" y="1351205"/>
            <a:ext cx="9759140"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a:solidFill>
                  <a:srgbClr val="F37443"/>
                </a:solidFill>
                <a:latin typeface="Arial"/>
                <a:ea typeface="Arial"/>
                <a:cs typeface="Arial"/>
                <a:sym typeface="Arial"/>
              </a:rPr>
              <a:t>TIPS FOR SUCCESS</a:t>
            </a:r>
            <a:endParaRPr/>
          </a:p>
        </p:txBody>
      </p:sp>
      <p:sp>
        <p:nvSpPr>
          <p:cNvPr id="283" name="Google Shape;283;p18"/>
          <p:cNvSpPr txBox="1"/>
          <p:nvPr/>
        </p:nvSpPr>
        <p:spPr>
          <a:xfrm>
            <a:off x="462978" y="9423919"/>
            <a:ext cx="8120142"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lt1"/>
                </a:solidFill>
                <a:latin typeface="Arial"/>
                <a:ea typeface="Arial"/>
                <a:cs typeface="Arial"/>
                <a:sym typeface="Arial"/>
              </a:rPr>
              <a:t>Weaves. Photo credit: Brendan George Ko</a:t>
            </a:r>
            <a:endParaRPr/>
          </a:p>
          <a:p>
            <a:pPr marL="0" marR="0" lvl="0" indent="0" algn="l" rtl="0">
              <a:spcBef>
                <a:spcPts val="0"/>
              </a:spcBef>
              <a:spcAft>
                <a:spcPts val="0"/>
              </a:spcAft>
              <a:buNone/>
            </a:pPr>
            <a:endParaRPr sz="2000">
              <a:solidFill>
                <a:schemeClr val="dk1"/>
              </a:solidFill>
              <a:latin typeface="Calibri"/>
              <a:ea typeface="Calibri"/>
              <a:cs typeface="Calibri"/>
              <a:sym typeface="Calibri"/>
            </a:endParaRPr>
          </a:p>
        </p:txBody>
      </p:sp>
      <p:sp>
        <p:nvSpPr>
          <p:cNvPr id="284" name="Google Shape;284;p18"/>
          <p:cNvSpPr txBox="1"/>
          <p:nvPr/>
        </p:nvSpPr>
        <p:spPr>
          <a:xfrm>
            <a:off x="9796243" y="3368066"/>
            <a:ext cx="7906631" cy="6001643"/>
          </a:xfrm>
          <a:prstGeom prst="rect">
            <a:avLst/>
          </a:prstGeom>
          <a:noFill/>
          <a:ln>
            <a:noFill/>
          </a:ln>
        </p:spPr>
        <p:txBody>
          <a:bodyPr spcFirstLastPara="1" wrap="square" lIns="91425" tIns="45700" rIns="91425" bIns="45700" anchor="t" anchorCtr="0">
            <a:spAutoFit/>
          </a:bodyPr>
          <a:lstStyle/>
          <a:p>
            <a:pPr marL="152400" marR="0" lvl="0" indent="0" algn="l" rtl="0">
              <a:spcBef>
                <a:spcPts val="0"/>
              </a:spcBef>
              <a:spcAft>
                <a:spcPts val="0"/>
              </a:spcAft>
              <a:buNone/>
            </a:pPr>
            <a:r>
              <a:rPr lang="en-US" sz="2400" b="1">
                <a:solidFill>
                  <a:srgbClr val="37B59D"/>
                </a:solidFill>
                <a:latin typeface="Arial"/>
                <a:ea typeface="Arial"/>
                <a:cs typeface="Arial"/>
                <a:sym typeface="Arial"/>
              </a:rPr>
              <a:t>ALL PROGRAMS</a:t>
            </a:r>
            <a:endParaRPr/>
          </a:p>
          <a:p>
            <a:pPr marL="495300" marR="0" lvl="0" indent="-342900" algn="l" rtl="0">
              <a:spcBef>
                <a:spcPts val="0"/>
              </a:spcBef>
              <a:spcAft>
                <a:spcPts val="0"/>
              </a:spcAft>
              <a:buClr>
                <a:schemeClr val="lt1"/>
              </a:buClr>
              <a:buSzPts val="2400"/>
              <a:buFont typeface="Arial"/>
              <a:buChar char="•"/>
            </a:pPr>
            <a:r>
              <a:rPr lang="en-US" sz="2400" b="1">
                <a:solidFill>
                  <a:schemeClr val="lt1"/>
                </a:solidFill>
                <a:latin typeface="Arial"/>
                <a:ea typeface="Arial"/>
                <a:cs typeface="Arial"/>
                <a:sym typeface="Arial"/>
              </a:rPr>
              <a:t>Understand your funder</a:t>
            </a:r>
            <a:endParaRPr/>
          </a:p>
          <a:p>
            <a:pPr marL="495300" marR="0" lvl="0" indent="-342900" algn="l" rtl="0">
              <a:spcBef>
                <a:spcPts val="0"/>
              </a:spcBef>
              <a:spcAft>
                <a:spcPts val="0"/>
              </a:spcAft>
              <a:buClr>
                <a:schemeClr val="lt1"/>
              </a:buClr>
              <a:buSzPts val="2400"/>
              <a:buFont typeface="Arial"/>
              <a:buChar char="•"/>
            </a:pPr>
            <a:r>
              <a:rPr lang="en-US" sz="2400" b="1">
                <a:solidFill>
                  <a:schemeClr val="lt1"/>
                </a:solidFill>
                <a:latin typeface="Arial"/>
                <a:ea typeface="Arial"/>
                <a:cs typeface="Arial"/>
                <a:sym typeface="Arial"/>
              </a:rPr>
              <a:t>Start preparing early, especially if it's your first time applying</a:t>
            </a:r>
            <a:endParaRPr/>
          </a:p>
          <a:p>
            <a:pPr marL="495300" marR="0" lvl="0" indent="-342900" algn="l" rtl="0">
              <a:spcBef>
                <a:spcPts val="0"/>
              </a:spcBef>
              <a:spcAft>
                <a:spcPts val="0"/>
              </a:spcAft>
              <a:buClr>
                <a:schemeClr val="lt1"/>
              </a:buClr>
              <a:buSzPts val="2400"/>
              <a:buFont typeface="Arial"/>
              <a:buChar char="•"/>
            </a:pPr>
            <a:r>
              <a:rPr lang="en-US" sz="2400" b="1">
                <a:solidFill>
                  <a:schemeClr val="lt1"/>
                </a:solidFill>
                <a:latin typeface="Arial"/>
                <a:ea typeface="Arial"/>
                <a:cs typeface="Arial"/>
                <a:sym typeface="Arial"/>
              </a:rPr>
              <a:t>Read the Program Guidelines</a:t>
            </a:r>
            <a:endParaRPr/>
          </a:p>
          <a:p>
            <a:pPr marL="495300" marR="0" lvl="0" indent="-342900" algn="l" rtl="0">
              <a:spcBef>
                <a:spcPts val="0"/>
              </a:spcBef>
              <a:spcAft>
                <a:spcPts val="0"/>
              </a:spcAft>
              <a:buClr>
                <a:schemeClr val="lt1"/>
              </a:buClr>
              <a:buSzPts val="2400"/>
              <a:buFont typeface="Arial"/>
              <a:buChar char="•"/>
            </a:pPr>
            <a:r>
              <a:rPr lang="en-US" sz="2400" b="1">
                <a:solidFill>
                  <a:schemeClr val="lt1"/>
                </a:solidFill>
                <a:latin typeface="Arial"/>
                <a:ea typeface="Arial"/>
                <a:cs typeface="Arial"/>
                <a:sym typeface="Arial"/>
              </a:rPr>
              <a:t>Connect with your Project Coordinator</a:t>
            </a:r>
            <a:endParaRPr/>
          </a:p>
          <a:p>
            <a:pPr marL="495300" marR="0" lvl="0" indent="-342900" algn="l" rtl="0">
              <a:spcBef>
                <a:spcPts val="0"/>
              </a:spcBef>
              <a:spcAft>
                <a:spcPts val="0"/>
              </a:spcAft>
              <a:buClr>
                <a:schemeClr val="lt1"/>
              </a:buClr>
              <a:buSzPts val="2400"/>
              <a:buFont typeface="Arial"/>
              <a:buChar char="•"/>
            </a:pPr>
            <a:r>
              <a:rPr lang="en-US" sz="2400" b="1">
                <a:solidFill>
                  <a:schemeClr val="lt1"/>
                </a:solidFill>
                <a:latin typeface="Arial"/>
                <a:ea typeface="Arial"/>
                <a:cs typeface="Arial"/>
                <a:sym typeface="Arial"/>
              </a:rPr>
              <a:t>If someone else is writing your grant, make sure you read it</a:t>
            </a:r>
            <a:endParaRPr/>
          </a:p>
          <a:p>
            <a:pPr marL="495300" marR="0" lvl="0" indent="-342900" algn="l" rtl="0">
              <a:spcBef>
                <a:spcPts val="0"/>
              </a:spcBef>
              <a:spcAft>
                <a:spcPts val="0"/>
              </a:spcAft>
              <a:buClr>
                <a:schemeClr val="lt1"/>
              </a:buClr>
              <a:buSzPts val="2400"/>
              <a:buFont typeface="Arial"/>
              <a:buChar char="•"/>
            </a:pPr>
            <a:r>
              <a:rPr lang="en-US" sz="2400" b="1">
                <a:solidFill>
                  <a:schemeClr val="lt1"/>
                </a:solidFill>
                <a:latin typeface="Arial"/>
                <a:ea typeface="Arial"/>
                <a:cs typeface="Arial"/>
                <a:sym typeface="Arial"/>
              </a:rPr>
              <a:t>Talk to previous recipients / search the FACTORfunded list</a:t>
            </a:r>
            <a:endParaRPr/>
          </a:p>
          <a:p>
            <a:pPr marL="495300" marR="0" lvl="0" indent="-342900" algn="l" rtl="0">
              <a:spcBef>
                <a:spcPts val="0"/>
              </a:spcBef>
              <a:spcAft>
                <a:spcPts val="0"/>
              </a:spcAft>
              <a:buClr>
                <a:schemeClr val="lt1"/>
              </a:buClr>
              <a:buSzPts val="2400"/>
              <a:buFont typeface="Arial"/>
              <a:buChar char="•"/>
            </a:pPr>
            <a:r>
              <a:rPr lang="en-US" sz="2400" b="1">
                <a:solidFill>
                  <a:schemeClr val="lt1"/>
                </a:solidFill>
                <a:latin typeface="Arial"/>
                <a:ea typeface="Arial"/>
                <a:cs typeface="Arial"/>
                <a:sym typeface="Arial"/>
              </a:rPr>
              <a:t>Understand public funding policy</a:t>
            </a:r>
            <a:endParaRPr/>
          </a:p>
          <a:p>
            <a:pPr marL="152400" marR="0" lvl="0" indent="0" algn="l" rtl="0">
              <a:spcBef>
                <a:spcPts val="0"/>
              </a:spcBef>
              <a:spcAft>
                <a:spcPts val="0"/>
              </a:spcAft>
              <a:buNone/>
            </a:pPr>
            <a:endParaRPr sz="2400" b="1">
              <a:solidFill>
                <a:srgbClr val="37B59D"/>
              </a:solidFill>
              <a:latin typeface="Arial"/>
              <a:ea typeface="Arial"/>
              <a:cs typeface="Arial"/>
              <a:sym typeface="Arial"/>
            </a:endParaRPr>
          </a:p>
          <a:p>
            <a:pPr marL="152400" marR="0" lvl="0" indent="0" algn="l" rtl="0">
              <a:spcBef>
                <a:spcPts val="0"/>
              </a:spcBef>
              <a:spcAft>
                <a:spcPts val="0"/>
              </a:spcAft>
              <a:buNone/>
            </a:pPr>
            <a:r>
              <a:rPr lang="en-US" sz="2400" b="1">
                <a:solidFill>
                  <a:srgbClr val="37B59D"/>
                </a:solidFill>
                <a:latin typeface="Arial"/>
                <a:ea typeface="Arial"/>
                <a:cs typeface="Arial"/>
                <a:sym typeface="Arial"/>
              </a:rPr>
              <a:t>APPROVED PROJECTS</a:t>
            </a:r>
            <a:endParaRPr/>
          </a:p>
          <a:p>
            <a:pPr marL="495300" marR="0" lvl="0" indent="-342900" algn="l" rtl="0">
              <a:spcBef>
                <a:spcPts val="0"/>
              </a:spcBef>
              <a:spcAft>
                <a:spcPts val="0"/>
              </a:spcAft>
              <a:buClr>
                <a:schemeClr val="lt1"/>
              </a:buClr>
              <a:buSzPts val="2400"/>
              <a:buFont typeface="Arial"/>
              <a:buChar char="•"/>
            </a:pPr>
            <a:r>
              <a:rPr lang="en-US" sz="2400" b="1">
                <a:solidFill>
                  <a:schemeClr val="lt1"/>
                </a:solidFill>
                <a:latin typeface="Arial"/>
                <a:ea typeface="Arial"/>
                <a:cs typeface="Arial"/>
                <a:sym typeface="Arial"/>
              </a:rPr>
              <a:t>Keep track of receipts, and avoid using cash</a:t>
            </a:r>
            <a:endParaRPr/>
          </a:p>
          <a:p>
            <a:pPr marL="495300" marR="0" lvl="0" indent="-342900" algn="l" rtl="0">
              <a:spcBef>
                <a:spcPts val="0"/>
              </a:spcBef>
              <a:spcAft>
                <a:spcPts val="0"/>
              </a:spcAft>
              <a:buClr>
                <a:schemeClr val="lt1"/>
              </a:buClr>
              <a:buSzPts val="2400"/>
              <a:buFont typeface="Arial"/>
              <a:buChar char="•"/>
            </a:pPr>
            <a:r>
              <a:rPr lang="en-US" sz="2400" b="1">
                <a:solidFill>
                  <a:schemeClr val="lt1"/>
                </a:solidFill>
                <a:latin typeface="Arial"/>
                <a:ea typeface="Arial"/>
                <a:cs typeface="Arial"/>
                <a:sym typeface="Arial"/>
              </a:rPr>
              <a:t>Know the logo and acknowledgment requirements</a:t>
            </a:r>
            <a:endParaRPr/>
          </a:p>
          <a:p>
            <a:pPr marL="495300" marR="0" lvl="0" indent="-342900" algn="l" rtl="0">
              <a:spcBef>
                <a:spcPts val="0"/>
              </a:spcBef>
              <a:spcAft>
                <a:spcPts val="0"/>
              </a:spcAft>
              <a:buClr>
                <a:schemeClr val="lt1"/>
              </a:buClr>
              <a:buSzPts val="2400"/>
              <a:buFont typeface="Arial"/>
              <a:buChar char="•"/>
            </a:pPr>
            <a:r>
              <a:rPr lang="en-US" sz="2400" b="1">
                <a:solidFill>
                  <a:schemeClr val="lt1"/>
                </a:solidFill>
                <a:latin typeface="Arial"/>
                <a:ea typeface="Arial"/>
                <a:cs typeface="Arial"/>
                <a:sym typeface="Arial"/>
              </a:rPr>
              <a:t>If plans change, contact your Project Coordinator</a:t>
            </a:r>
            <a:endParaRPr/>
          </a:p>
        </p:txBody>
      </p:sp>
      <p:sp>
        <p:nvSpPr>
          <p:cNvPr id="285" name="Google Shape;285;p18"/>
          <p:cNvSpPr/>
          <p:nvPr/>
        </p:nvSpPr>
        <p:spPr>
          <a:xfrm>
            <a:off x="9674096" y="2646787"/>
            <a:ext cx="8150926" cy="20514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86" name="Google Shape;286;p18"/>
          <p:cNvPicPr preferRelativeResize="0"/>
          <p:nvPr/>
        </p:nvPicPr>
        <p:blipFill rotWithShape="1">
          <a:blip r:embed="rId3">
            <a:alphaModFix/>
          </a:blip>
          <a:srcRect b="4615"/>
          <a:stretch/>
        </p:blipFill>
        <p:spPr>
          <a:xfrm>
            <a:off x="462978" y="2646787"/>
            <a:ext cx="7906631" cy="649721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19"/>
          <p:cNvSpPr/>
          <p:nvPr/>
        </p:nvSpPr>
        <p:spPr>
          <a:xfrm>
            <a:off x="0" y="0"/>
            <a:ext cx="18288001" cy="10287000"/>
          </a:xfrm>
          <a:prstGeom prst="rect">
            <a:avLst/>
          </a:prstGeom>
          <a:solidFill>
            <a:srgbClr val="37B59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0">
              <a:solidFill>
                <a:srgbClr val="25D3CD"/>
              </a:solidFill>
              <a:latin typeface="Calibri"/>
              <a:ea typeface="Calibri"/>
              <a:cs typeface="Calibri"/>
              <a:sym typeface="Calibri"/>
            </a:endParaRPr>
          </a:p>
        </p:txBody>
      </p:sp>
      <p:sp>
        <p:nvSpPr>
          <p:cNvPr id="293" name="Google Shape;293;p19"/>
          <p:cNvSpPr txBox="1"/>
          <p:nvPr/>
        </p:nvSpPr>
        <p:spPr>
          <a:xfrm>
            <a:off x="285406" y="1668740"/>
            <a:ext cx="6596657"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a:solidFill>
                  <a:srgbClr val="FFC13D"/>
                </a:solidFill>
                <a:latin typeface="Arial"/>
                <a:ea typeface="Arial"/>
                <a:cs typeface="Arial"/>
                <a:sym typeface="Arial"/>
              </a:rPr>
              <a:t>RESOURCES</a:t>
            </a:r>
            <a:endParaRPr/>
          </a:p>
        </p:txBody>
      </p:sp>
      <p:sp>
        <p:nvSpPr>
          <p:cNvPr id="294" name="Google Shape;294;p19"/>
          <p:cNvSpPr txBox="1"/>
          <p:nvPr/>
        </p:nvSpPr>
        <p:spPr>
          <a:xfrm>
            <a:off x="285406" y="3282235"/>
            <a:ext cx="7906631" cy="5649880"/>
          </a:xfrm>
          <a:prstGeom prst="rect">
            <a:avLst/>
          </a:prstGeom>
          <a:noFill/>
          <a:ln>
            <a:noFill/>
          </a:ln>
        </p:spPr>
        <p:txBody>
          <a:bodyPr spcFirstLastPara="1" wrap="square" lIns="91425" tIns="45700" rIns="91425" bIns="45700" anchor="t" anchorCtr="0">
            <a:spAutoFit/>
          </a:bodyPr>
          <a:lstStyle/>
          <a:p>
            <a:pPr marL="495300" marR="0" lvl="0" indent="-342900" algn="l" rtl="0">
              <a:spcBef>
                <a:spcPts val="0"/>
              </a:spcBef>
              <a:spcAft>
                <a:spcPts val="0"/>
              </a:spcAft>
              <a:buClr>
                <a:schemeClr val="lt1"/>
              </a:buClr>
              <a:buSzPts val="2800"/>
              <a:buFont typeface="Arial"/>
              <a:buChar char="•"/>
            </a:pPr>
            <a:r>
              <a:rPr lang="en-US" sz="2800" b="1">
                <a:solidFill>
                  <a:schemeClr val="lt1"/>
                </a:solidFill>
                <a:latin typeface="Arial"/>
                <a:ea typeface="Arial"/>
                <a:cs typeface="Arial"/>
                <a:sym typeface="Arial"/>
              </a:rPr>
              <a:t>FACTOR website: </a:t>
            </a:r>
            <a:r>
              <a:rPr lang="en-US" sz="2800" b="1" u="sng">
                <a:solidFill>
                  <a:srgbClr val="FFC13D"/>
                </a:solidFill>
                <a:latin typeface="Arial"/>
                <a:ea typeface="Arial"/>
                <a:cs typeface="Arial"/>
                <a:sym typeface="Arial"/>
                <a:hlinkClick r:id="rId3"/>
              </a:rPr>
              <a:t>www.factor.ca</a:t>
            </a:r>
            <a:endParaRPr sz="2800" b="1">
              <a:solidFill>
                <a:srgbClr val="FFC13D"/>
              </a:solidFill>
              <a:latin typeface="Arial"/>
              <a:ea typeface="Arial"/>
              <a:cs typeface="Arial"/>
              <a:sym typeface="Arial"/>
            </a:endParaRPr>
          </a:p>
          <a:p>
            <a:pPr marL="952500" marR="0" lvl="1" indent="-342900" algn="l" rtl="0">
              <a:spcBef>
                <a:spcPts val="0"/>
              </a:spcBef>
              <a:spcAft>
                <a:spcPts val="0"/>
              </a:spcAft>
              <a:buClr>
                <a:schemeClr val="lt1"/>
              </a:buClr>
              <a:buSzPts val="2800"/>
              <a:buFont typeface="Arial"/>
              <a:buChar char="•"/>
            </a:pPr>
            <a:r>
              <a:rPr lang="en-US" sz="2800" b="1" i="0" u="none" strike="noStrike" cap="none">
                <a:solidFill>
                  <a:schemeClr val="lt1"/>
                </a:solidFill>
                <a:latin typeface="Arial"/>
                <a:ea typeface="Arial"/>
                <a:cs typeface="Arial"/>
                <a:sym typeface="Arial"/>
              </a:rPr>
              <a:t>How to guides, step by step instructions, forms and templates.</a:t>
            </a:r>
            <a:endParaRPr/>
          </a:p>
          <a:p>
            <a:pPr marL="495300" marR="0" lvl="0" indent="-342900" algn="l" rtl="0">
              <a:spcBef>
                <a:spcPts val="0"/>
              </a:spcBef>
              <a:spcAft>
                <a:spcPts val="0"/>
              </a:spcAft>
              <a:buClr>
                <a:schemeClr val="lt1"/>
              </a:buClr>
              <a:buSzPts val="2800"/>
              <a:buFont typeface="Arial"/>
              <a:buChar char="•"/>
            </a:pPr>
            <a:r>
              <a:rPr lang="en-US" sz="2800" b="1">
                <a:solidFill>
                  <a:schemeClr val="lt1"/>
                </a:solidFill>
                <a:latin typeface="Arial"/>
                <a:ea typeface="Arial"/>
                <a:cs typeface="Arial"/>
                <a:sym typeface="Arial"/>
              </a:rPr>
              <a:t>Program Guidelines</a:t>
            </a:r>
            <a:endParaRPr/>
          </a:p>
          <a:p>
            <a:pPr marL="952500" marR="0" lvl="1" indent="-342900" algn="l" rtl="0">
              <a:spcBef>
                <a:spcPts val="0"/>
              </a:spcBef>
              <a:spcAft>
                <a:spcPts val="0"/>
              </a:spcAft>
              <a:buClr>
                <a:schemeClr val="lt1"/>
              </a:buClr>
              <a:buSzPts val="2800"/>
              <a:buFont typeface="Arial"/>
              <a:buChar char="•"/>
            </a:pPr>
            <a:r>
              <a:rPr lang="en-US" sz="2800" b="1" i="0" u="none" strike="noStrike" cap="none">
                <a:solidFill>
                  <a:schemeClr val="lt1"/>
                </a:solidFill>
                <a:latin typeface="Arial"/>
                <a:ea typeface="Arial"/>
                <a:cs typeface="Arial"/>
                <a:sym typeface="Arial"/>
              </a:rPr>
              <a:t>Specific guidelines for each program.</a:t>
            </a:r>
            <a:endParaRPr sz="2800" b="1" i="0" u="none" strike="noStrike" cap="none">
              <a:solidFill>
                <a:schemeClr val="lt1"/>
              </a:solidFill>
              <a:latin typeface="Arial"/>
              <a:ea typeface="Arial"/>
              <a:cs typeface="Arial"/>
              <a:sym typeface="Arial"/>
            </a:endParaRPr>
          </a:p>
          <a:p>
            <a:pPr marL="495300" marR="0" lvl="0" indent="-342900" algn="l" rtl="0">
              <a:spcBef>
                <a:spcPts val="0"/>
              </a:spcBef>
              <a:spcAft>
                <a:spcPts val="0"/>
              </a:spcAft>
              <a:buClr>
                <a:schemeClr val="lt1"/>
              </a:buClr>
              <a:buSzPts val="2800"/>
              <a:buFont typeface="Arial"/>
              <a:buChar char="•"/>
            </a:pPr>
            <a:r>
              <a:rPr lang="en-US" sz="2800" b="1">
                <a:solidFill>
                  <a:schemeClr val="lt1"/>
                </a:solidFill>
                <a:latin typeface="Arial"/>
                <a:ea typeface="Arial"/>
                <a:cs typeface="Arial"/>
                <a:sym typeface="Arial"/>
              </a:rPr>
              <a:t>Annual Reports</a:t>
            </a:r>
            <a:endParaRPr sz="2800" b="1">
              <a:solidFill>
                <a:schemeClr val="lt1"/>
              </a:solidFill>
              <a:latin typeface="Arial"/>
              <a:ea typeface="Arial"/>
              <a:cs typeface="Arial"/>
              <a:sym typeface="Arial"/>
            </a:endParaRPr>
          </a:p>
          <a:p>
            <a:pPr marL="495300" marR="0" lvl="0" indent="-342900" algn="l" rtl="0">
              <a:spcBef>
                <a:spcPts val="0"/>
              </a:spcBef>
              <a:spcAft>
                <a:spcPts val="0"/>
              </a:spcAft>
              <a:buClr>
                <a:schemeClr val="lt1"/>
              </a:buClr>
              <a:buSzPts val="2800"/>
              <a:buFont typeface="Arial"/>
              <a:buChar char="•"/>
            </a:pPr>
            <a:r>
              <a:rPr lang="en-US" sz="2800" b="1">
                <a:solidFill>
                  <a:schemeClr val="lt1"/>
                </a:solidFill>
                <a:latin typeface="Arial"/>
                <a:ea typeface="Arial"/>
                <a:cs typeface="Arial"/>
                <a:sym typeface="Arial"/>
              </a:rPr>
              <a:t>Database of recipients</a:t>
            </a:r>
            <a:endParaRPr/>
          </a:p>
          <a:p>
            <a:pPr marL="952500" marR="0" lvl="1" indent="-342900" algn="l" rtl="0">
              <a:spcBef>
                <a:spcPts val="0"/>
              </a:spcBef>
              <a:spcAft>
                <a:spcPts val="0"/>
              </a:spcAft>
              <a:buClr>
                <a:schemeClr val="lt1"/>
              </a:buClr>
              <a:buSzPts val="2800"/>
              <a:buFont typeface="Arial"/>
              <a:buChar char="•"/>
            </a:pPr>
            <a:r>
              <a:rPr lang="en-US" sz="2800" b="1" i="0" u="none" strike="noStrike" cap="none">
                <a:solidFill>
                  <a:schemeClr val="lt1"/>
                </a:solidFill>
                <a:latin typeface="Arial"/>
                <a:ea typeface="Arial"/>
                <a:cs typeface="Arial"/>
                <a:sym typeface="Arial"/>
              </a:rPr>
              <a:t>Sort by program, province/territory, date, etc.</a:t>
            </a:r>
            <a:endParaRPr sz="2800" b="1" i="0" u="none" strike="noStrike" cap="none">
              <a:solidFill>
                <a:schemeClr val="lt1"/>
              </a:solidFill>
              <a:latin typeface="Arial"/>
              <a:ea typeface="Arial"/>
              <a:cs typeface="Arial"/>
              <a:sym typeface="Arial"/>
            </a:endParaRPr>
          </a:p>
          <a:p>
            <a:pPr marL="495300" marR="0" lvl="0" indent="-342900" algn="l" rtl="0">
              <a:spcBef>
                <a:spcPts val="0"/>
              </a:spcBef>
              <a:spcAft>
                <a:spcPts val="0"/>
              </a:spcAft>
              <a:buClr>
                <a:schemeClr val="lt1"/>
              </a:buClr>
              <a:buSzPts val="2800"/>
              <a:buFont typeface="Arial"/>
              <a:buChar char="•"/>
            </a:pPr>
            <a:r>
              <a:rPr lang="en-US" sz="2800" b="1">
                <a:solidFill>
                  <a:schemeClr val="lt1"/>
                </a:solidFill>
                <a:latin typeface="Arial"/>
                <a:ea typeface="Arial"/>
                <a:cs typeface="Arial"/>
                <a:sym typeface="Arial"/>
              </a:rPr>
              <a:t>Regional Education Coordinators</a:t>
            </a:r>
            <a:endParaRPr/>
          </a:p>
          <a:p>
            <a:pPr marL="495300" marR="0" lvl="0" indent="-342900" algn="l" rtl="0">
              <a:spcBef>
                <a:spcPts val="0"/>
              </a:spcBef>
              <a:spcAft>
                <a:spcPts val="0"/>
              </a:spcAft>
              <a:buClr>
                <a:schemeClr val="lt1"/>
              </a:buClr>
              <a:buSzPts val="2800"/>
              <a:buFont typeface="Arial"/>
              <a:buChar char="•"/>
            </a:pPr>
            <a:r>
              <a:rPr lang="en-US" sz="2800" b="1">
                <a:solidFill>
                  <a:schemeClr val="lt1"/>
                </a:solidFill>
                <a:latin typeface="Arial"/>
                <a:ea typeface="Arial"/>
                <a:cs typeface="Arial"/>
                <a:sym typeface="Arial"/>
              </a:rPr>
              <a:t>Your Project Coordinator!</a:t>
            </a:r>
            <a:endParaRPr/>
          </a:p>
          <a:p>
            <a:pPr marL="495300" marR="0" lvl="0" indent="-342900" algn="l" rtl="0">
              <a:spcBef>
                <a:spcPts val="0"/>
              </a:spcBef>
              <a:spcAft>
                <a:spcPts val="0"/>
              </a:spcAft>
              <a:buClr>
                <a:schemeClr val="lt1"/>
              </a:buClr>
              <a:buSzPts val="2800"/>
              <a:buFont typeface="Arial"/>
              <a:buChar char="•"/>
            </a:pPr>
            <a:r>
              <a:rPr lang="en-US" sz="2800" b="1">
                <a:solidFill>
                  <a:schemeClr val="lt1"/>
                </a:solidFill>
                <a:latin typeface="Arial"/>
                <a:ea typeface="Arial"/>
                <a:cs typeface="Arial"/>
                <a:sym typeface="Arial"/>
              </a:rPr>
              <a:t>Business Policies</a:t>
            </a:r>
            <a:endParaRPr sz="2800" b="1">
              <a:solidFill>
                <a:schemeClr val="lt1"/>
              </a:solidFill>
              <a:latin typeface="Arial"/>
              <a:ea typeface="Arial"/>
              <a:cs typeface="Arial"/>
              <a:sym typeface="Arial"/>
            </a:endParaRPr>
          </a:p>
          <a:p>
            <a:pPr marL="1296670" marR="0" lvl="2" indent="-165100" algn="l" rtl="0">
              <a:lnSpc>
                <a:spcPct val="80000"/>
              </a:lnSpc>
              <a:spcBef>
                <a:spcPts val="684"/>
              </a:spcBef>
              <a:spcAft>
                <a:spcPts val="0"/>
              </a:spcAft>
              <a:buClr>
                <a:srgbClr val="37B59D"/>
              </a:buClr>
              <a:buSzPts val="2800"/>
              <a:buFont typeface="Arial"/>
              <a:buNone/>
            </a:pPr>
            <a:endParaRPr sz="2400" b="1" i="0" u="none" strike="noStrike" cap="none">
              <a:solidFill>
                <a:srgbClr val="37B59D"/>
              </a:solidFill>
              <a:latin typeface="Arial"/>
              <a:ea typeface="Arial"/>
              <a:cs typeface="Arial"/>
              <a:sym typeface="Arial"/>
            </a:endParaRPr>
          </a:p>
        </p:txBody>
      </p:sp>
      <p:sp>
        <p:nvSpPr>
          <p:cNvPr id="295" name="Google Shape;295;p19"/>
          <p:cNvSpPr/>
          <p:nvPr/>
        </p:nvSpPr>
        <p:spPr>
          <a:xfrm>
            <a:off x="9674096" y="2646787"/>
            <a:ext cx="8150926" cy="20514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6" name="Google Shape;296;p19"/>
          <p:cNvSpPr txBox="1"/>
          <p:nvPr/>
        </p:nvSpPr>
        <p:spPr>
          <a:xfrm>
            <a:off x="285406" y="748218"/>
            <a:ext cx="9759140"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a:solidFill>
                  <a:srgbClr val="F37443"/>
                </a:solidFill>
                <a:latin typeface="Arial"/>
                <a:ea typeface="Arial"/>
                <a:cs typeface="Arial"/>
                <a:sym typeface="Arial"/>
              </a:rPr>
              <a:t>TIPS FOR SUCCESS</a:t>
            </a:r>
            <a:endParaRPr/>
          </a:p>
        </p:txBody>
      </p:sp>
      <p:pic>
        <p:nvPicPr>
          <p:cNvPr id="297" name="Google Shape;297;p19"/>
          <p:cNvPicPr preferRelativeResize="0"/>
          <p:nvPr/>
        </p:nvPicPr>
        <p:blipFill rotWithShape="1">
          <a:blip r:embed="rId4">
            <a:alphaModFix/>
          </a:blip>
          <a:srcRect/>
          <a:stretch/>
        </p:blipFill>
        <p:spPr>
          <a:xfrm>
            <a:off x="9674096" y="3282235"/>
            <a:ext cx="8131836" cy="5419869"/>
          </a:xfrm>
          <a:prstGeom prst="rect">
            <a:avLst/>
          </a:prstGeom>
          <a:noFill/>
          <a:ln>
            <a:noFill/>
          </a:ln>
        </p:spPr>
      </p:pic>
      <p:sp>
        <p:nvSpPr>
          <p:cNvPr id="298" name="Google Shape;298;p19"/>
          <p:cNvSpPr txBox="1"/>
          <p:nvPr/>
        </p:nvSpPr>
        <p:spPr>
          <a:xfrm>
            <a:off x="9674096" y="9164884"/>
            <a:ext cx="8120142"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lt1"/>
                </a:solidFill>
                <a:latin typeface="Arial"/>
                <a:ea typeface="Arial"/>
                <a:cs typeface="Arial"/>
                <a:sym typeface="Arial"/>
              </a:rPr>
              <a:t>VIFF 2018. Photo credit: Biliana Panic</a:t>
            </a:r>
            <a:endParaRPr sz="20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p:nvPr/>
        </p:nvSpPr>
        <p:spPr>
          <a:xfrm>
            <a:off x="1" y="0"/>
            <a:ext cx="18288001" cy="10287000"/>
          </a:xfrm>
          <a:prstGeom prst="rect">
            <a:avLst/>
          </a:prstGeom>
          <a:solidFill>
            <a:srgbClr val="37B59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0" b="0" i="0" u="none" strike="noStrike" cap="none">
              <a:solidFill>
                <a:srgbClr val="25D3CD"/>
              </a:solidFill>
              <a:latin typeface="Calibri"/>
              <a:ea typeface="Calibri"/>
              <a:cs typeface="Calibri"/>
              <a:sym typeface="Calibri"/>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09" y="0"/>
            <a:ext cx="18465818" cy="10287000"/>
          </a:xfrm>
          <a:prstGeom prst="rect">
            <a:avLst/>
          </a:prstGeom>
        </p:spPr>
      </p:pic>
    </p:spTree>
    <p:extLst>
      <p:ext uri="{BB962C8B-B14F-4D97-AF65-F5344CB8AC3E}">
        <p14:creationId xmlns:p14="http://schemas.microsoft.com/office/powerpoint/2010/main" val="10720297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20"/>
          <p:cNvSpPr/>
          <p:nvPr/>
        </p:nvSpPr>
        <p:spPr>
          <a:xfrm>
            <a:off x="0" y="0"/>
            <a:ext cx="18288001" cy="10287000"/>
          </a:xfrm>
          <a:prstGeom prst="rect">
            <a:avLst/>
          </a:prstGeom>
          <a:solidFill>
            <a:srgbClr val="37B59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0">
              <a:solidFill>
                <a:srgbClr val="25D3CD"/>
              </a:solidFill>
              <a:latin typeface="Calibri"/>
              <a:ea typeface="Calibri"/>
              <a:cs typeface="Calibri"/>
              <a:sym typeface="Calibri"/>
            </a:endParaRPr>
          </a:p>
        </p:txBody>
      </p:sp>
      <p:pic>
        <p:nvPicPr>
          <p:cNvPr id="305" name="Google Shape;305;p20"/>
          <p:cNvPicPr preferRelativeResize="0"/>
          <p:nvPr/>
        </p:nvPicPr>
        <p:blipFill rotWithShape="1">
          <a:blip r:embed="rId3">
            <a:alphaModFix/>
          </a:blip>
          <a:srcRect/>
          <a:stretch/>
        </p:blipFill>
        <p:spPr>
          <a:xfrm>
            <a:off x="931653" y="1070638"/>
            <a:ext cx="11645661" cy="7767656"/>
          </a:xfrm>
          <a:prstGeom prst="rect">
            <a:avLst/>
          </a:prstGeom>
          <a:noFill/>
          <a:ln>
            <a:noFill/>
          </a:ln>
        </p:spPr>
      </p:pic>
      <p:sp>
        <p:nvSpPr>
          <p:cNvPr id="306" name="Google Shape;306;p20"/>
          <p:cNvSpPr/>
          <p:nvPr/>
        </p:nvSpPr>
        <p:spPr>
          <a:xfrm>
            <a:off x="10456057" y="1643372"/>
            <a:ext cx="6517179" cy="6517179"/>
          </a:xfrm>
          <a:prstGeom prst="rect">
            <a:avLst/>
          </a:prstGeom>
          <a:solidFill>
            <a:srgbClr val="FFC13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7" name="Google Shape;307;p20"/>
          <p:cNvSpPr txBox="1"/>
          <p:nvPr/>
        </p:nvSpPr>
        <p:spPr>
          <a:xfrm>
            <a:off x="10456057" y="4251257"/>
            <a:ext cx="13839284"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b="1">
                <a:solidFill>
                  <a:schemeClr val="lt1"/>
                </a:solidFill>
                <a:latin typeface="Arial"/>
                <a:ea typeface="Arial"/>
                <a:cs typeface="Arial"/>
                <a:sym typeface="Arial"/>
              </a:rPr>
              <a:t>THANK YOU!</a:t>
            </a:r>
            <a:endParaRPr/>
          </a:p>
        </p:txBody>
      </p:sp>
      <p:sp>
        <p:nvSpPr>
          <p:cNvPr id="308" name="Google Shape;308;p20"/>
          <p:cNvSpPr txBox="1"/>
          <p:nvPr/>
        </p:nvSpPr>
        <p:spPr>
          <a:xfrm>
            <a:off x="877958" y="9097089"/>
            <a:ext cx="8120142"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lt1"/>
                </a:solidFill>
                <a:latin typeface="Arial"/>
                <a:ea typeface="Arial"/>
                <a:cs typeface="Arial"/>
                <a:sym typeface="Arial"/>
              </a:rPr>
              <a:t>Venus Fest 2018. Photo credit: Jennifer Hyc</a:t>
            </a:r>
            <a:endParaRPr sz="2000">
              <a:solidFill>
                <a:schemeClr val="lt1"/>
              </a:solidFill>
              <a:latin typeface="Arial"/>
              <a:ea typeface="Arial"/>
              <a:cs typeface="Arial"/>
              <a:sym typeface="Arial"/>
            </a:endParaRPr>
          </a:p>
          <a:p>
            <a:pPr marL="0" marR="0" lvl="0" indent="0" algn="l" rtl="0">
              <a:spcBef>
                <a:spcPts val="0"/>
              </a:spcBef>
              <a:spcAft>
                <a:spcPts val="0"/>
              </a:spcAft>
              <a:buNone/>
            </a:pPr>
            <a:endParaRPr sz="20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p:nvPr/>
        </p:nvSpPr>
        <p:spPr>
          <a:xfrm>
            <a:off x="1" y="0"/>
            <a:ext cx="18288001" cy="10287000"/>
          </a:xfrm>
          <a:prstGeom prst="rect">
            <a:avLst/>
          </a:prstGeom>
          <a:solidFill>
            <a:srgbClr val="37B59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0" b="0" i="0" u="none" strike="noStrike" cap="none">
              <a:solidFill>
                <a:srgbClr val="25D3CD"/>
              </a:solidFill>
              <a:latin typeface="Calibri"/>
              <a:ea typeface="Calibri"/>
              <a:cs typeface="Calibri"/>
              <a:sym typeface="Calibri"/>
            </a:endParaRPr>
          </a:p>
        </p:txBody>
      </p:sp>
      <p:pic>
        <p:nvPicPr>
          <p:cNvPr id="90" name="Google Shape;90;p1"/>
          <p:cNvPicPr preferRelativeResize="0"/>
          <p:nvPr/>
        </p:nvPicPr>
        <p:blipFill rotWithShape="1">
          <a:blip r:embed="rId3">
            <a:alphaModFix/>
          </a:blip>
          <a:srcRect/>
          <a:stretch/>
        </p:blipFill>
        <p:spPr>
          <a:xfrm>
            <a:off x="3961349" y="9080514"/>
            <a:ext cx="2672534" cy="635542"/>
          </a:xfrm>
          <a:prstGeom prst="rect">
            <a:avLst/>
          </a:prstGeom>
          <a:noFill/>
          <a:ln>
            <a:noFill/>
          </a:ln>
        </p:spPr>
      </p:pic>
      <p:pic>
        <p:nvPicPr>
          <p:cNvPr id="91" name="Google Shape;91;p1"/>
          <p:cNvPicPr preferRelativeResize="0"/>
          <p:nvPr/>
        </p:nvPicPr>
        <p:blipFill rotWithShape="1">
          <a:blip r:embed="rId4">
            <a:alphaModFix/>
          </a:blip>
          <a:srcRect/>
          <a:stretch/>
        </p:blipFill>
        <p:spPr>
          <a:xfrm>
            <a:off x="621103" y="8925105"/>
            <a:ext cx="3019244" cy="943513"/>
          </a:xfrm>
          <a:prstGeom prst="rect">
            <a:avLst/>
          </a:prstGeom>
          <a:noFill/>
          <a:ln>
            <a:noFill/>
          </a:ln>
        </p:spPr>
      </p:pic>
      <p:sp>
        <p:nvSpPr>
          <p:cNvPr id="92" name="Google Shape;92;p1"/>
          <p:cNvSpPr/>
          <p:nvPr/>
        </p:nvSpPr>
        <p:spPr>
          <a:xfrm>
            <a:off x="3496161" y="3093598"/>
            <a:ext cx="11965510" cy="1400990"/>
          </a:xfrm>
          <a:prstGeom prst="rect">
            <a:avLst/>
          </a:prstGeom>
          <a:solidFill>
            <a:srgbClr val="FFC13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0" b="0" i="0" u="none" strike="noStrike" cap="none">
              <a:solidFill>
                <a:schemeClr val="lt1"/>
              </a:solidFill>
              <a:latin typeface="Calibri"/>
              <a:ea typeface="Calibri"/>
              <a:cs typeface="Calibri"/>
              <a:sym typeface="Calibri"/>
            </a:endParaRPr>
          </a:p>
        </p:txBody>
      </p:sp>
      <p:sp>
        <p:nvSpPr>
          <p:cNvPr id="93" name="Google Shape;93;p1"/>
          <p:cNvSpPr txBox="1"/>
          <p:nvPr/>
        </p:nvSpPr>
        <p:spPr>
          <a:xfrm>
            <a:off x="3738132" y="1851833"/>
            <a:ext cx="13839284" cy="255454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0" b="1" i="0" u="none" strike="noStrike" cap="none" dirty="0">
                <a:solidFill>
                  <a:schemeClr val="lt1"/>
                </a:solidFill>
                <a:latin typeface="Arial"/>
                <a:ea typeface="Arial"/>
                <a:cs typeface="Arial"/>
                <a:sym typeface="Arial"/>
              </a:rPr>
              <a:t>FACTOR 101</a:t>
            </a:r>
            <a:endParaRPr dirty="0"/>
          </a:p>
        </p:txBody>
      </p:sp>
    </p:spTree>
    <p:extLst>
      <p:ext uri="{BB962C8B-B14F-4D97-AF65-F5344CB8AC3E}">
        <p14:creationId xmlns:p14="http://schemas.microsoft.com/office/powerpoint/2010/main" val="34457219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
          <p:cNvSpPr/>
          <p:nvPr/>
        </p:nvSpPr>
        <p:spPr>
          <a:xfrm>
            <a:off x="1" y="0"/>
            <a:ext cx="18288001" cy="10287000"/>
          </a:xfrm>
          <a:prstGeom prst="rect">
            <a:avLst/>
          </a:prstGeom>
          <a:solidFill>
            <a:srgbClr val="37B59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0">
              <a:solidFill>
                <a:srgbClr val="25D3CD"/>
              </a:solidFill>
              <a:latin typeface="Calibri"/>
              <a:ea typeface="Calibri"/>
              <a:cs typeface="Calibri"/>
              <a:sym typeface="Calibri"/>
            </a:endParaRPr>
          </a:p>
        </p:txBody>
      </p:sp>
      <p:sp>
        <p:nvSpPr>
          <p:cNvPr id="100" name="Google Shape;100;p2"/>
          <p:cNvSpPr/>
          <p:nvPr/>
        </p:nvSpPr>
        <p:spPr>
          <a:xfrm>
            <a:off x="0" y="1592225"/>
            <a:ext cx="12735098" cy="7186015"/>
          </a:xfrm>
          <a:prstGeom prst="rect">
            <a:avLst/>
          </a:prstGeom>
          <a:solidFill>
            <a:srgbClr val="FFC13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0">
              <a:solidFill>
                <a:schemeClr val="lt1"/>
              </a:solidFill>
              <a:latin typeface="Calibri"/>
              <a:ea typeface="Calibri"/>
              <a:cs typeface="Calibri"/>
              <a:sym typeface="Calibri"/>
            </a:endParaRPr>
          </a:p>
        </p:txBody>
      </p:sp>
      <p:sp>
        <p:nvSpPr>
          <p:cNvPr id="101" name="Google Shape;101;p2"/>
          <p:cNvSpPr txBox="1"/>
          <p:nvPr/>
        </p:nvSpPr>
        <p:spPr>
          <a:xfrm>
            <a:off x="613695" y="2277846"/>
            <a:ext cx="7356597"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a:solidFill>
                  <a:srgbClr val="F37443"/>
                </a:solidFill>
                <a:latin typeface="Arial"/>
                <a:ea typeface="Arial"/>
                <a:cs typeface="Arial"/>
                <a:sym typeface="Arial"/>
              </a:rPr>
              <a:t>AGENDA</a:t>
            </a:r>
            <a:endParaRPr/>
          </a:p>
        </p:txBody>
      </p:sp>
      <p:sp>
        <p:nvSpPr>
          <p:cNvPr id="102" name="Google Shape;102;p2"/>
          <p:cNvSpPr txBox="1"/>
          <p:nvPr/>
        </p:nvSpPr>
        <p:spPr>
          <a:xfrm>
            <a:off x="613695" y="4071463"/>
            <a:ext cx="6687403" cy="42472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200" b="1" dirty="0">
                <a:solidFill>
                  <a:schemeClr val="lt1"/>
                </a:solidFill>
                <a:latin typeface="Arial"/>
                <a:ea typeface="Arial"/>
                <a:cs typeface="Arial"/>
                <a:sym typeface="Arial"/>
              </a:rPr>
              <a:t>About FACTOR</a:t>
            </a:r>
            <a:endParaRPr dirty="0"/>
          </a:p>
          <a:p>
            <a:pPr marL="0" marR="0" lvl="0" indent="0" algn="l" rtl="0">
              <a:spcBef>
                <a:spcPts val="0"/>
              </a:spcBef>
              <a:spcAft>
                <a:spcPts val="0"/>
              </a:spcAft>
              <a:buNone/>
            </a:pPr>
            <a:r>
              <a:rPr lang="en-US" sz="4200" b="1" dirty="0">
                <a:solidFill>
                  <a:schemeClr val="lt1"/>
                </a:solidFill>
                <a:latin typeface="Arial"/>
                <a:ea typeface="Arial"/>
                <a:cs typeface="Arial"/>
                <a:sym typeface="Arial"/>
              </a:rPr>
              <a:t>Getting Started</a:t>
            </a:r>
            <a:endParaRPr dirty="0"/>
          </a:p>
          <a:p>
            <a:pPr marL="0" marR="0" lvl="0" indent="0" algn="l" rtl="0">
              <a:spcBef>
                <a:spcPts val="0"/>
              </a:spcBef>
              <a:spcAft>
                <a:spcPts val="0"/>
              </a:spcAft>
              <a:buNone/>
            </a:pPr>
            <a:r>
              <a:rPr lang="en-US" sz="4200" b="1" dirty="0">
                <a:solidFill>
                  <a:schemeClr val="lt1"/>
                </a:solidFill>
                <a:latin typeface="Arial"/>
                <a:ea typeface="Arial"/>
                <a:cs typeface="Arial"/>
                <a:sym typeface="Arial"/>
              </a:rPr>
              <a:t>Our Programs</a:t>
            </a:r>
            <a:endParaRPr sz="4200" b="1" dirty="0">
              <a:solidFill>
                <a:schemeClr val="lt1"/>
              </a:solidFill>
              <a:latin typeface="Arial"/>
              <a:ea typeface="Arial"/>
              <a:cs typeface="Arial"/>
              <a:sym typeface="Arial"/>
            </a:endParaRPr>
          </a:p>
          <a:p>
            <a:pPr marL="0" marR="0" lvl="0" indent="0" algn="l" rtl="0">
              <a:spcBef>
                <a:spcPts val="0"/>
              </a:spcBef>
              <a:spcAft>
                <a:spcPts val="0"/>
              </a:spcAft>
              <a:buNone/>
            </a:pPr>
            <a:r>
              <a:rPr lang="en-US" sz="4200" b="1" dirty="0">
                <a:solidFill>
                  <a:schemeClr val="lt1"/>
                </a:solidFill>
              </a:rPr>
              <a:t>Artist Rating System</a:t>
            </a:r>
            <a:endParaRPr sz="4200" b="1" dirty="0">
              <a:solidFill>
                <a:schemeClr val="lt1"/>
              </a:solidFill>
            </a:endParaRPr>
          </a:p>
          <a:p>
            <a:pPr marL="0" marR="0" lvl="0" indent="0" algn="l" rtl="0">
              <a:spcBef>
                <a:spcPts val="0"/>
              </a:spcBef>
              <a:spcAft>
                <a:spcPts val="0"/>
              </a:spcAft>
              <a:buNone/>
            </a:pPr>
            <a:r>
              <a:rPr lang="en-US" sz="4200" b="1" dirty="0">
                <a:solidFill>
                  <a:schemeClr val="lt1"/>
                </a:solidFill>
                <a:latin typeface="Arial"/>
                <a:ea typeface="Arial"/>
                <a:cs typeface="Arial"/>
                <a:sym typeface="Arial"/>
              </a:rPr>
              <a:t>Tips for Success</a:t>
            </a:r>
          </a:p>
          <a:p>
            <a:pPr marL="0" marR="0" lvl="0" indent="0" algn="l" rtl="0">
              <a:spcBef>
                <a:spcPts val="0"/>
              </a:spcBef>
              <a:spcAft>
                <a:spcPts val="0"/>
              </a:spcAft>
              <a:buNone/>
            </a:pPr>
            <a:r>
              <a:rPr lang="en-US" sz="4200" b="1" dirty="0">
                <a:solidFill>
                  <a:schemeClr val="lt1"/>
                </a:solidFill>
              </a:rPr>
              <a:t>Resources</a:t>
            </a:r>
            <a:endParaRPr dirty="0"/>
          </a:p>
          <a:p>
            <a:pPr marL="0" marR="0" lvl="0" indent="0" algn="l" rtl="0">
              <a:spcBef>
                <a:spcPts val="0"/>
              </a:spcBef>
              <a:spcAft>
                <a:spcPts val="0"/>
              </a:spcAft>
              <a:buNone/>
            </a:pPr>
            <a:endParaRPr sz="1800" dirty="0">
              <a:solidFill>
                <a:schemeClr val="lt1"/>
              </a:solidFill>
              <a:latin typeface="Calibri"/>
              <a:ea typeface="Calibri"/>
              <a:cs typeface="Calibri"/>
              <a:sym typeface="Calibri"/>
            </a:endParaRPr>
          </a:p>
        </p:txBody>
      </p:sp>
      <p:sp>
        <p:nvSpPr>
          <p:cNvPr id="103" name="Google Shape;103;p2"/>
          <p:cNvSpPr/>
          <p:nvPr/>
        </p:nvSpPr>
        <p:spPr>
          <a:xfrm>
            <a:off x="613694" y="3419092"/>
            <a:ext cx="6851135" cy="17200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4"/>
          <p:cNvSpPr/>
          <p:nvPr/>
        </p:nvSpPr>
        <p:spPr>
          <a:xfrm>
            <a:off x="0" y="0"/>
            <a:ext cx="18288001" cy="10287000"/>
          </a:xfrm>
          <a:prstGeom prst="rect">
            <a:avLst/>
          </a:prstGeom>
          <a:solidFill>
            <a:srgbClr val="FFC13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0">
              <a:solidFill>
                <a:srgbClr val="25D3CD"/>
              </a:solidFill>
              <a:latin typeface="Calibri"/>
              <a:ea typeface="Calibri"/>
              <a:cs typeface="Calibri"/>
              <a:sym typeface="Calibri"/>
            </a:endParaRPr>
          </a:p>
        </p:txBody>
      </p:sp>
      <p:sp>
        <p:nvSpPr>
          <p:cNvPr id="109" name="Google Shape;109;p4"/>
          <p:cNvSpPr txBox="1"/>
          <p:nvPr/>
        </p:nvSpPr>
        <p:spPr>
          <a:xfrm>
            <a:off x="9767645" y="4533331"/>
            <a:ext cx="8150926" cy="22467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lt1"/>
                </a:solidFill>
                <a:latin typeface="Arial"/>
                <a:ea typeface="Arial"/>
                <a:cs typeface="Arial"/>
                <a:sym typeface="Arial"/>
              </a:rPr>
              <a:t>The Foundation Assisting Canadian Talent on Recordings (FACTOR) gives grants to Canadian musicians and music companies to make and promote Canadian sound recordings and strengthen the Canadian music industry.</a:t>
            </a:r>
            <a:endParaRPr/>
          </a:p>
        </p:txBody>
      </p:sp>
      <p:sp>
        <p:nvSpPr>
          <p:cNvPr id="110" name="Google Shape;110;p4"/>
          <p:cNvSpPr/>
          <p:nvPr/>
        </p:nvSpPr>
        <p:spPr>
          <a:xfrm>
            <a:off x="9767644" y="7260537"/>
            <a:ext cx="6093039" cy="18766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1" name="Google Shape;111;p4"/>
          <p:cNvSpPr txBox="1"/>
          <p:nvPr/>
        </p:nvSpPr>
        <p:spPr>
          <a:xfrm>
            <a:off x="9587859" y="3086781"/>
            <a:ext cx="8700141"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b="1">
                <a:solidFill>
                  <a:srgbClr val="F37443"/>
                </a:solidFill>
                <a:latin typeface="Arial"/>
                <a:ea typeface="Arial"/>
                <a:cs typeface="Arial"/>
                <a:sym typeface="Arial"/>
              </a:rPr>
              <a:t>Our Mandate</a:t>
            </a:r>
            <a:endParaRPr/>
          </a:p>
        </p:txBody>
      </p:sp>
      <p:pic>
        <p:nvPicPr>
          <p:cNvPr id="112" name="Google Shape;112;p4"/>
          <p:cNvPicPr preferRelativeResize="0"/>
          <p:nvPr/>
        </p:nvPicPr>
        <p:blipFill rotWithShape="1">
          <a:blip r:embed="rId3">
            <a:alphaModFix/>
          </a:blip>
          <a:srcRect/>
          <a:stretch/>
        </p:blipFill>
        <p:spPr>
          <a:xfrm>
            <a:off x="369429" y="2660074"/>
            <a:ext cx="8557922" cy="5712824"/>
          </a:xfrm>
          <a:prstGeom prst="rect">
            <a:avLst/>
          </a:prstGeom>
          <a:noFill/>
          <a:ln>
            <a:noFill/>
          </a:ln>
        </p:spPr>
      </p:pic>
      <p:sp>
        <p:nvSpPr>
          <p:cNvPr id="113" name="Google Shape;113;p4"/>
          <p:cNvSpPr txBox="1"/>
          <p:nvPr/>
        </p:nvSpPr>
        <p:spPr>
          <a:xfrm>
            <a:off x="297712" y="8940148"/>
            <a:ext cx="8774572"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lt1"/>
                </a:solidFill>
                <a:latin typeface="Arial"/>
                <a:ea typeface="Arial"/>
                <a:cs typeface="Arial"/>
                <a:sym typeface="Arial"/>
              </a:rPr>
              <a:t>Up+Downtown Music and Arts Festival 2018. Photo credit: Eric Kozakiewicz </a:t>
            </a:r>
            <a:endParaRPr/>
          </a:p>
          <a:p>
            <a:pPr marL="0" marR="0" lvl="0" indent="0" algn="l" rtl="0">
              <a:spcBef>
                <a:spcPts val="0"/>
              </a:spcBef>
              <a:spcAft>
                <a:spcPts val="0"/>
              </a:spcAft>
              <a:buNone/>
            </a:pPr>
            <a:endParaRPr sz="200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6"/>
          <p:cNvSpPr/>
          <p:nvPr/>
        </p:nvSpPr>
        <p:spPr>
          <a:xfrm>
            <a:off x="0" y="0"/>
            <a:ext cx="18288001" cy="10287000"/>
          </a:xfrm>
          <a:prstGeom prst="rect">
            <a:avLst/>
          </a:prstGeom>
          <a:solidFill>
            <a:srgbClr val="FFC13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0">
              <a:solidFill>
                <a:srgbClr val="25D3CD"/>
              </a:solidFill>
              <a:latin typeface="Calibri"/>
              <a:ea typeface="Calibri"/>
              <a:cs typeface="Calibri"/>
              <a:sym typeface="Calibri"/>
            </a:endParaRPr>
          </a:p>
        </p:txBody>
      </p:sp>
      <p:sp>
        <p:nvSpPr>
          <p:cNvPr id="120" name="Google Shape;120;p6"/>
          <p:cNvSpPr txBox="1"/>
          <p:nvPr/>
        </p:nvSpPr>
        <p:spPr>
          <a:xfrm>
            <a:off x="8869773" y="5829134"/>
            <a:ext cx="7906631" cy="774699"/>
          </a:xfrm>
          <a:prstGeom prst="rect">
            <a:avLst/>
          </a:prstGeom>
          <a:noFill/>
          <a:ln>
            <a:noFill/>
          </a:ln>
        </p:spPr>
        <p:txBody>
          <a:bodyPr spcFirstLastPara="1" wrap="square" lIns="91425" tIns="45700" rIns="91425" bIns="45700" anchor="t" anchorCtr="0">
            <a:spAutoFit/>
          </a:bodyPr>
          <a:lstStyle/>
          <a:p>
            <a:pPr marL="1296670" marR="0" lvl="2" indent="-342900" algn="l" rtl="0">
              <a:lnSpc>
                <a:spcPct val="80000"/>
              </a:lnSpc>
              <a:spcBef>
                <a:spcPts val="0"/>
              </a:spcBef>
              <a:spcAft>
                <a:spcPts val="0"/>
              </a:spcAft>
              <a:buClr>
                <a:schemeClr val="lt1"/>
              </a:buClr>
              <a:buSzPts val="2800"/>
              <a:buFont typeface="Arial"/>
              <a:buChar char="•"/>
            </a:pPr>
            <a:r>
              <a:rPr lang="en-US" sz="2400" b="0" i="0" u="none" strike="noStrike" cap="none">
                <a:solidFill>
                  <a:schemeClr val="lt1"/>
                </a:solidFill>
                <a:latin typeface="Arial"/>
                <a:ea typeface="Arial"/>
                <a:cs typeface="Arial"/>
                <a:sym typeface="Arial"/>
              </a:rPr>
              <a:t>Canadian artists and music companies.</a:t>
            </a:r>
            <a:endParaRPr/>
          </a:p>
          <a:p>
            <a:pPr marL="1296670" marR="0" lvl="2" indent="-342900" algn="l" rtl="0">
              <a:lnSpc>
                <a:spcPct val="80000"/>
              </a:lnSpc>
              <a:spcBef>
                <a:spcPts val="684"/>
              </a:spcBef>
              <a:spcAft>
                <a:spcPts val="0"/>
              </a:spcAft>
              <a:buClr>
                <a:schemeClr val="lt1"/>
              </a:buClr>
              <a:buSzPts val="2800"/>
              <a:buFont typeface="Arial"/>
              <a:buChar char="•"/>
            </a:pPr>
            <a:r>
              <a:rPr lang="en-US" sz="2400" b="0" i="0" u="none" strike="noStrike" cap="none">
                <a:solidFill>
                  <a:schemeClr val="lt1"/>
                </a:solidFill>
                <a:latin typeface="Arial"/>
                <a:ea typeface="Arial"/>
                <a:cs typeface="Arial"/>
                <a:sym typeface="Arial"/>
              </a:rPr>
              <a:t>Projects in any language other than French.</a:t>
            </a:r>
            <a:endParaRPr sz="2400" b="0" i="0" u="none" strike="noStrike" cap="none">
              <a:solidFill>
                <a:schemeClr val="lt1"/>
              </a:solidFill>
              <a:latin typeface="Arial"/>
              <a:ea typeface="Arial"/>
              <a:cs typeface="Arial"/>
              <a:sym typeface="Arial"/>
            </a:endParaRPr>
          </a:p>
        </p:txBody>
      </p:sp>
      <p:sp>
        <p:nvSpPr>
          <p:cNvPr id="121" name="Google Shape;121;p6"/>
          <p:cNvSpPr txBox="1"/>
          <p:nvPr/>
        </p:nvSpPr>
        <p:spPr>
          <a:xfrm>
            <a:off x="9079977" y="5236801"/>
            <a:ext cx="450376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F37443"/>
                </a:solidFill>
                <a:latin typeface="Arial"/>
                <a:ea typeface="Arial"/>
                <a:cs typeface="Arial"/>
                <a:sym typeface="Arial"/>
              </a:rPr>
              <a:t>PROGRAMS SUPPORT</a:t>
            </a:r>
            <a:endParaRPr/>
          </a:p>
        </p:txBody>
      </p:sp>
      <p:sp>
        <p:nvSpPr>
          <p:cNvPr id="122" name="Google Shape;122;p6"/>
          <p:cNvSpPr txBox="1"/>
          <p:nvPr/>
        </p:nvSpPr>
        <p:spPr>
          <a:xfrm>
            <a:off x="9079976" y="7084324"/>
            <a:ext cx="334370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F37443"/>
                </a:solidFill>
                <a:latin typeface="Arial"/>
                <a:ea typeface="Arial"/>
                <a:cs typeface="Arial"/>
                <a:sym typeface="Arial"/>
              </a:rPr>
              <a:t>FUNDING</a:t>
            </a:r>
            <a:endParaRPr/>
          </a:p>
        </p:txBody>
      </p:sp>
      <p:sp>
        <p:nvSpPr>
          <p:cNvPr id="123" name="Google Shape;123;p6"/>
          <p:cNvSpPr txBox="1"/>
          <p:nvPr/>
        </p:nvSpPr>
        <p:spPr>
          <a:xfrm>
            <a:off x="8883420" y="7680911"/>
            <a:ext cx="7906631" cy="980397"/>
          </a:xfrm>
          <a:prstGeom prst="rect">
            <a:avLst/>
          </a:prstGeom>
          <a:noFill/>
          <a:ln>
            <a:noFill/>
          </a:ln>
        </p:spPr>
        <p:txBody>
          <a:bodyPr spcFirstLastPara="1" wrap="square" lIns="91425" tIns="45700" rIns="91425" bIns="45700" anchor="t" anchorCtr="0">
            <a:spAutoFit/>
          </a:bodyPr>
          <a:lstStyle/>
          <a:p>
            <a:pPr marL="1296670" marR="0" lvl="2" indent="-342900" algn="l" rtl="0">
              <a:lnSpc>
                <a:spcPct val="80000"/>
              </a:lnSpc>
              <a:spcBef>
                <a:spcPts val="0"/>
              </a:spcBef>
              <a:spcAft>
                <a:spcPts val="0"/>
              </a:spcAft>
              <a:buClr>
                <a:schemeClr val="lt1"/>
              </a:buClr>
              <a:buSzPts val="2800"/>
              <a:buFont typeface="Arial"/>
              <a:buChar char="•"/>
            </a:pPr>
            <a:r>
              <a:rPr lang="en-US" sz="2400" b="0" i="0" u="none" strike="noStrike" cap="none">
                <a:solidFill>
                  <a:schemeClr val="lt1"/>
                </a:solidFill>
                <a:latin typeface="Arial"/>
                <a:ea typeface="Arial"/>
                <a:cs typeface="Arial"/>
                <a:sym typeface="Arial"/>
              </a:rPr>
              <a:t>Project-based - accessed through various programs for sound recording, marketing, video, touring, showcase, and radio marketing. </a:t>
            </a:r>
            <a:endParaRPr/>
          </a:p>
        </p:txBody>
      </p:sp>
      <p:sp>
        <p:nvSpPr>
          <p:cNvPr id="124" name="Google Shape;124;p6"/>
          <p:cNvSpPr txBox="1"/>
          <p:nvPr/>
        </p:nvSpPr>
        <p:spPr>
          <a:xfrm>
            <a:off x="9079977" y="2264842"/>
            <a:ext cx="450376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F37443"/>
                </a:solidFill>
                <a:latin typeface="Arial"/>
                <a:ea typeface="Arial"/>
                <a:cs typeface="Arial"/>
                <a:sym typeface="Arial"/>
              </a:rPr>
              <a:t>ANNUAL BUDGET</a:t>
            </a:r>
            <a:endParaRPr/>
          </a:p>
        </p:txBody>
      </p:sp>
      <p:sp>
        <p:nvSpPr>
          <p:cNvPr id="125" name="Google Shape;125;p6"/>
          <p:cNvSpPr txBox="1"/>
          <p:nvPr/>
        </p:nvSpPr>
        <p:spPr>
          <a:xfrm>
            <a:off x="8728361" y="2776241"/>
            <a:ext cx="8573305" cy="1750864"/>
          </a:xfrm>
          <a:prstGeom prst="rect">
            <a:avLst/>
          </a:prstGeom>
          <a:noFill/>
          <a:ln>
            <a:noFill/>
          </a:ln>
        </p:spPr>
        <p:txBody>
          <a:bodyPr spcFirstLastPara="1" wrap="square" lIns="91425" tIns="45700" rIns="91425" bIns="45700" anchor="t" anchorCtr="0">
            <a:spAutoFit/>
          </a:bodyPr>
          <a:lstStyle/>
          <a:p>
            <a:pPr marL="1296670" marR="0" lvl="2" indent="-342900" algn="l" rtl="0">
              <a:lnSpc>
                <a:spcPct val="80000"/>
              </a:lnSpc>
              <a:spcBef>
                <a:spcPts val="0"/>
              </a:spcBef>
              <a:spcAft>
                <a:spcPts val="0"/>
              </a:spcAft>
              <a:buClr>
                <a:schemeClr val="lt1"/>
              </a:buClr>
              <a:buSzPts val="2800"/>
              <a:buFont typeface="Arial"/>
              <a:buChar char="•"/>
            </a:pPr>
            <a:r>
              <a:rPr lang="en-US" sz="2400" b="0" i="0" u="none" strike="noStrike" cap="none" dirty="0">
                <a:solidFill>
                  <a:schemeClr val="lt1"/>
                </a:solidFill>
                <a:latin typeface="Arial"/>
                <a:ea typeface="Arial"/>
                <a:cs typeface="Arial"/>
                <a:sym typeface="Arial"/>
              </a:rPr>
              <a:t>Funding for FACTOR is provided by the Government of Canada through the Canada Music Fund and by Canada’s private radio broadcasters.</a:t>
            </a:r>
            <a:endParaRPr dirty="0"/>
          </a:p>
          <a:p>
            <a:pPr marL="1296670" marR="0" lvl="2" indent="-342900" algn="l" rtl="0">
              <a:lnSpc>
                <a:spcPct val="80000"/>
              </a:lnSpc>
              <a:spcBef>
                <a:spcPts val="684"/>
              </a:spcBef>
              <a:spcAft>
                <a:spcPts val="0"/>
              </a:spcAft>
              <a:buClr>
                <a:schemeClr val="lt1"/>
              </a:buClr>
              <a:buSzPts val="2800"/>
              <a:buFont typeface="Arial"/>
              <a:buChar char="•"/>
            </a:pPr>
            <a:r>
              <a:rPr lang="en-US" sz="2400" b="0" i="0" u="none" strike="noStrike" cap="none" dirty="0">
                <a:solidFill>
                  <a:schemeClr val="lt1"/>
                </a:solidFill>
                <a:latin typeface="Arial"/>
                <a:ea typeface="Arial"/>
                <a:cs typeface="Arial"/>
                <a:sym typeface="Arial"/>
              </a:rPr>
              <a:t>Revenue from contributions - $20 million.</a:t>
            </a:r>
            <a:endParaRPr dirty="0"/>
          </a:p>
          <a:p>
            <a:pPr marL="1296670" marR="0" lvl="2" indent="-342900" algn="l" rtl="0">
              <a:lnSpc>
                <a:spcPct val="80000"/>
              </a:lnSpc>
              <a:spcBef>
                <a:spcPts val="684"/>
              </a:spcBef>
              <a:spcAft>
                <a:spcPts val="0"/>
              </a:spcAft>
              <a:buClr>
                <a:schemeClr val="lt1"/>
              </a:buClr>
              <a:buSzPts val="2800"/>
              <a:buFont typeface="Arial"/>
              <a:buChar char="•"/>
            </a:pPr>
            <a:r>
              <a:rPr lang="en-US" sz="2400" b="0" i="0" u="none" strike="noStrike" cap="none" dirty="0">
                <a:solidFill>
                  <a:schemeClr val="lt1"/>
                </a:solidFill>
                <a:latin typeface="Arial"/>
                <a:ea typeface="Arial"/>
                <a:cs typeface="Arial"/>
                <a:sym typeface="Arial"/>
              </a:rPr>
              <a:t>Paid out in grants in 18-19: $19.5 million.</a:t>
            </a:r>
            <a:endParaRPr dirty="0"/>
          </a:p>
        </p:txBody>
      </p:sp>
      <p:sp>
        <p:nvSpPr>
          <p:cNvPr id="126" name="Google Shape;126;p6"/>
          <p:cNvSpPr/>
          <p:nvPr/>
        </p:nvSpPr>
        <p:spPr>
          <a:xfrm>
            <a:off x="8883419" y="1944162"/>
            <a:ext cx="8573305" cy="193917"/>
          </a:xfrm>
          <a:prstGeom prst="rect">
            <a:avLst/>
          </a:prstGeom>
          <a:solidFill>
            <a:srgbClr val="37B59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7" name="Google Shape;127;p6"/>
          <p:cNvSpPr/>
          <p:nvPr/>
        </p:nvSpPr>
        <p:spPr>
          <a:xfrm>
            <a:off x="8883419" y="4889615"/>
            <a:ext cx="8573305" cy="193917"/>
          </a:xfrm>
          <a:prstGeom prst="rect">
            <a:avLst/>
          </a:prstGeom>
          <a:solidFill>
            <a:srgbClr val="37B59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8" name="Google Shape;128;p6"/>
          <p:cNvSpPr/>
          <p:nvPr/>
        </p:nvSpPr>
        <p:spPr>
          <a:xfrm>
            <a:off x="8883419" y="6814535"/>
            <a:ext cx="8573305" cy="193917"/>
          </a:xfrm>
          <a:prstGeom prst="rect">
            <a:avLst/>
          </a:prstGeom>
          <a:solidFill>
            <a:srgbClr val="37B59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9" name="Google Shape;129;p6"/>
          <p:cNvPicPr preferRelativeResize="0"/>
          <p:nvPr/>
        </p:nvPicPr>
        <p:blipFill rotWithShape="1">
          <a:blip r:embed="rId3">
            <a:alphaModFix/>
          </a:blip>
          <a:srcRect l="4684" t="3222" r="33412" b="4646"/>
          <a:stretch/>
        </p:blipFill>
        <p:spPr>
          <a:xfrm>
            <a:off x="465935" y="331550"/>
            <a:ext cx="7819557" cy="9477468"/>
          </a:xfrm>
          <a:prstGeom prst="rect">
            <a:avLst/>
          </a:prstGeom>
          <a:noFill/>
          <a:ln>
            <a:noFill/>
          </a:ln>
        </p:spPr>
      </p:pic>
      <p:sp>
        <p:nvSpPr>
          <p:cNvPr id="130" name="Google Shape;130;p6"/>
          <p:cNvSpPr txBox="1"/>
          <p:nvPr/>
        </p:nvSpPr>
        <p:spPr>
          <a:xfrm>
            <a:off x="465935" y="9867791"/>
            <a:ext cx="812014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Arial"/>
                <a:ea typeface="Arial"/>
                <a:cs typeface="Arial"/>
                <a:sym typeface="Arial"/>
              </a:rPr>
              <a:t>POP Montreal 2018. Photo credit: Louis Longpre</a:t>
            </a:r>
            <a:endParaRPr sz="180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5"/>
          <p:cNvSpPr/>
          <p:nvPr/>
        </p:nvSpPr>
        <p:spPr>
          <a:xfrm>
            <a:off x="1" y="0"/>
            <a:ext cx="18288001" cy="10287000"/>
          </a:xfrm>
          <a:prstGeom prst="rect">
            <a:avLst/>
          </a:prstGeom>
          <a:solidFill>
            <a:srgbClr val="37B59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0">
              <a:solidFill>
                <a:srgbClr val="25D3CD"/>
              </a:solidFill>
              <a:latin typeface="Calibri"/>
              <a:ea typeface="Calibri"/>
              <a:cs typeface="Calibri"/>
              <a:sym typeface="Calibri"/>
            </a:endParaRPr>
          </a:p>
        </p:txBody>
      </p:sp>
      <p:sp>
        <p:nvSpPr>
          <p:cNvPr id="137" name="Google Shape;137;p5"/>
          <p:cNvSpPr txBox="1"/>
          <p:nvPr/>
        </p:nvSpPr>
        <p:spPr>
          <a:xfrm>
            <a:off x="607020" y="1468253"/>
            <a:ext cx="10109748"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b="1" dirty="0">
                <a:solidFill>
                  <a:srgbClr val="F37443"/>
                </a:solidFill>
                <a:latin typeface="Arial"/>
                <a:ea typeface="Arial"/>
                <a:cs typeface="Arial"/>
                <a:sym typeface="Arial"/>
              </a:rPr>
              <a:t>Diversity &amp; Inclusion</a:t>
            </a:r>
            <a:endParaRPr dirty="0"/>
          </a:p>
        </p:txBody>
      </p:sp>
      <p:sp>
        <p:nvSpPr>
          <p:cNvPr id="138" name="Google Shape;138;p5"/>
          <p:cNvSpPr txBox="1"/>
          <p:nvPr/>
        </p:nvSpPr>
        <p:spPr>
          <a:xfrm>
            <a:off x="607020" y="3868314"/>
            <a:ext cx="8150926" cy="35394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lt1"/>
                </a:solidFill>
                <a:latin typeface="Arial"/>
                <a:ea typeface="Arial"/>
                <a:cs typeface="Arial"/>
                <a:sym typeface="Arial"/>
              </a:rPr>
              <a:t>FACTOR is committed to reflecting the diversity of the Canadian population in its programs and operations. We are committed to ensuring universal access to all funds and services, including all musical expressions and talent. We will also in our work encourage these values of diversity and inclusiveness within the broader Canadian music sector.</a:t>
            </a:r>
            <a:endParaRPr/>
          </a:p>
        </p:txBody>
      </p:sp>
      <p:pic>
        <p:nvPicPr>
          <p:cNvPr id="139" name="Google Shape;139;p5"/>
          <p:cNvPicPr preferRelativeResize="0"/>
          <p:nvPr/>
        </p:nvPicPr>
        <p:blipFill rotWithShape="1">
          <a:blip r:embed="rId3">
            <a:alphaModFix/>
          </a:blip>
          <a:srcRect r="4985"/>
          <a:stretch/>
        </p:blipFill>
        <p:spPr>
          <a:xfrm>
            <a:off x="9950641" y="2986945"/>
            <a:ext cx="7921724" cy="5561018"/>
          </a:xfrm>
          <a:prstGeom prst="rect">
            <a:avLst/>
          </a:prstGeom>
          <a:noFill/>
          <a:ln>
            <a:noFill/>
          </a:ln>
        </p:spPr>
      </p:pic>
      <p:sp>
        <p:nvSpPr>
          <p:cNvPr id="140" name="Google Shape;140;p5"/>
          <p:cNvSpPr txBox="1"/>
          <p:nvPr/>
        </p:nvSpPr>
        <p:spPr>
          <a:xfrm>
            <a:off x="9950641" y="8837855"/>
            <a:ext cx="8120142"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lt1"/>
                </a:solidFill>
                <a:latin typeface="Arial"/>
                <a:ea typeface="Arial"/>
                <a:cs typeface="Arial"/>
                <a:sym typeface="Arial"/>
              </a:rPr>
              <a:t>Venus Fest 2018. Photo credit: Jennifer Hyc</a:t>
            </a:r>
            <a:endParaRPr sz="2000">
              <a:solidFill>
                <a:schemeClr val="lt1"/>
              </a:solidFill>
              <a:latin typeface="Arial"/>
              <a:ea typeface="Arial"/>
              <a:cs typeface="Arial"/>
              <a:sym typeface="Arial"/>
            </a:endParaRPr>
          </a:p>
          <a:p>
            <a:pPr marL="0" marR="0" lvl="0" indent="0" algn="l" rtl="0">
              <a:spcBef>
                <a:spcPts val="0"/>
              </a:spcBef>
              <a:spcAft>
                <a:spcPts val="0"/>
              </a:spcAft>
              <a:buNone/>
            </a:pPr>
            <a:endParaRPr sz="2000">
              <a:solidFill>
                <a:schemeClr val="dk1"/>
              </a:solidFill>
              <a:latin typeface="Calibri"/>
              <a:ea typeface="Calibri"/>
              <a:cs typeface="Calibri"/>
              <a:sym typeface="Calibri"/>
            </a:endParaRPr>
          </a:p>
        </p:txBody>
      </p:sp>
      <p:sp>
        <p:nvSpPr>
          <p:cNvPr id="141" name="Google Shape;141;p5"/>
          <p:cNvSpPr/>
          <p:nvPr/>
        </p:nvSpPr>
        <p:spPr>
          <a:xfrm>
            <a:off x="756647" y="2986945"/>
            <a:ext cx="8150926" cy="20514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8"/>
          <p:cNvSpPr/>
          <p:nvPr/>
        </p:nvSpPr>
        <p:spPr>
          <a:xfrm>
            <a:off x="0" y="0"/>
            <a:ext cx="18288001" cy="10287000"/>
          </a:xfrm>
          <a:prstGeom prst="rect">
            <a:avLst/>
          </a:prstGeom>
          <a:solidFill>
            <a:srgbClr val="FFC13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0">
              <a:solidFill>
                <a:srgbClr val="25D3CD"/>
              </a:solidFill>
              <a:latin typeface="Calibri"/>
              <a:ea typeface="Calibri"/>
              <a:cs typeface="Calibri"/>
              <a:sym typeface="Calibri"/>
            </a:endParaRPr>
          </a:p>
        </p:txBody>
      </p:sp>
      <p:sp>
        <p:nvSpPr>
          <p:cNvPr id="163" name="Google Shape;163;p8"/>
          <p:cNvSpPr txBox="1"/>
          <p:nvPr/>
        </p:nvSpPr>
        <p:spPr>
          <a:xfrm>
            <a:off x="1184266" y="617773"/>
            <a:ext cx="10977253"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b="1" dirty="0">
                <a:solidFill>
                  <a:srgbClr val="37B59D"/>
                </a:solidFill>
                <a:latin typeface="Arial"/>
                <a:ea typeface="Arial"/>
                <a:cs typeface="Arial"/>
                <a:sym typeface="Arial"/>
              </a:rPr>
              <a:t>GETTING STARTED</a:t>
            </a:r>
            <a:endParaRPr dirty="0"/>
          </a:p>
        </p:txBody>
      </p:sp>
      <p:sp>
        <p:nvSpPr>
          <p:cNvPr id="164" name="Google Shape;164;p8"/>
          <p:cNvSpPr txBox="1"/>
          <p:nvPr/>
        </p:nvSpPr>
        <p:spPr>
          <a:xfrm>
            <a:off x="1184267" y="2100828"/>
            <a:ext cx="5411641"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dirty="0">
                <a:solidFill>
                  <a:srgbClr val="F37443"/>
                </a:solidFill>
                <a:latin typeface="Arial"/>
                <a:ea typeface="Arial"/>
                <a:cs typeface="Arial"/>
                <a:sym typeface="Arial"/>
              </a:rPr>
              <a:t>ELIGIBILITY</a:t>
            </a:r>
            <a:endParaRPr dirty="0"/>
          </a:p>
        </p:txBody>
      </p:sp>
      <p:sp>
        <p:nvSpPr>
          <p:cNvPr id="165" name="Google Shape;165;p8"/>
          <p:cNvSpPr txBox="1"/>
          <p:nvPr/>
        </p:nvSpPr>
        <p:spPr>
          <a:xfrm>
            <a:off x="167915" y="3413944"/>
            <a:ext cx="7444344" cy="5277214"/>
          </a:xfrm>
          <a:prstGeom prst="rect">
            <a:avLst/>
          </a:prstGeom>
          <a:noFill/>
          <a:ln>
            <a:noFill/>
          </a:ln>
        </p:spPr>
        <p:txBody>
          <a:bodyPr spcFirstLastPara="1" wrap="square" lIns="91425" tIns="45700" rIns="91425" bIns="45700" anchor="t" anchorCtr="0">
            <a:spAutoFit/>
          </a:bodyPr>
          <a:lstStyle/>
          <a:p>
            <a:pPr marL="941706" marR="0" lvl="2" indent="0" algn="l" rtl="0">
              <a:lnSpc>
                <a:spcPct val="80000"/>
              </a:lnSpc>
              <a:spcBef>
                <a:spcPts val="0"/>
              </a:spcBef>
              <a:spcAft>
                <a:spcPts val="0"/>
              </a:spcAft>
              <a:buNone/>
            </a:pPr>
            <a:r>
              <a:rPr lang="en-US" sz="2800" b="0" i="0" u="none" strike="noStrike" cap="none">
                <a:solidFill>
                  <a:schemeClr val="lt1"/>
                </a:solidFill>
                <a:latin typeface="Arial"/>
                <a:ea typeface="Arial"/>
                <a:cs typeface="Arial"/>
                <a:sym typeface="Arial"/>
              </a:rPr>
              <a:t>You or at least half of your band members must be Canadian citizens or permanent residents of Canada.</a:t>
            </a:r>
            <a:endParaRPr/>
          </a:p>
          <a:p>
            <a:pPr marL="1284606" marR="0" lvl="2" indent="-165100" algn="l" rtl="0">
              <a:lnSpc>
                <a:spcPct val="80000"/>
              </a:lnSpc>
              <a:spcBef>
                <a:spcPts val="646"/>
              </a:spcBef>
              <a:spcAft>
                <a:spcPts val="0"/>
              </a:spcAft>
              <a:buClr>
                <a:schemeClr val="lt1"/>
              </a:buClr>
              <a:buSzPts val="2800"/>
              <a:buFont typeface="Arial"/>
              <a:buNone/>
            </a:pPr>
            <a:endParaRPr sz="2800" b="0" i="0" u="none" strike="noStrike" cap="none">
              <a:solidFill>
                <a:schemeClr val="lt1"/>
              </a:solidFill>
              <a:latin typeface="Arial"/>
              <a:ea typeface="Arial"/>
              <a:cs typeface="Arial"/>
              <a:sym typeface="Arial"/>
            </a:endParaRPr>
          </a:p>
          <a:p>
            <a:pPr marL="941706" marR="0" lvl="2" indent="0" algn="l" rtl="0">
              <a:lnSpc>
                <a:spcPct val="80000"/>
              </a:lnSpc>
              <a:spcBef>
                <a:spcPts val="646"/>
              </a:spcBef>
              <a:spcAft>
                <a:spcPts val="0"/>
              </a:spcAft>
              <a:buNone/>
            </a:pPr>
            <a:r>
              <a:rPr lang="en-US" sz="2800" b="1" i="0" u="none" strike="noStrike" cap="none">
                <a:solidFill>
                  <a:srgbClr val="F37443"/>
                </a:solidFill>
                <a:latin typeface="Arial"/>
                <a:ea typeface="Arial"/>
                <a:cs typeface="Arial"/>
                <a:sym typeface="Arial"/>
              </a:rPr>
              <a:t>You and your bandmates will need to have one of the following:</a:t>
            </a:r>
            <a:endParaRPr/>
          </a:p>
          <a:p>
            <a:pPr marL="941706" marR="0" lvl="2" indent="0" algn="l" rtl="0">
              <a:spcBef>
                <a:spcPts val="646"/>
              </a:spcBef>
              <a:spcAft>
                <a:spcPts val="0"/>
              </a:spcAft>
              <a:buNone/>
            </a:pPr>
            <a:endParaRPr sz="2800" b="1" i="0" u="none" strike="noStrike" cap="none">
              <a:solidFill>
                <a:srgbClr val="F37443"/>
              </a:solidFill>
              <a:latin typeface="Arial"/>
              <a:ea typeface="Arial"/>
              <a:cs typeface="Arial"/>
              <a:sym typeface="Arial"/>
            </a:endParaRPr>
          </a:p>
          <a:p>
            <a:pPr marL="1284606" marR="0" lvl="2" indent="-342900" algn="l" rtl="0">
              <a:lnSpc>
                <a:spcPct val="80000"/>
              </a:lnSpc>
              <a:spcBef>
                <a:spcPts val="646"/>
              </a:spcBef>
              <a:spcAft>
                <a:spcPts val="0"/>
              </a:spcAft>
              <a:buClr>
                <a:schemeClr val="lt1"/>
              </a:buClr>
              <a:buSzPts val="2800"/>
              <a:buFont typeface="Arial"/>
              <a:buChar char="•"/>
            </a:pPr>
            <a:r>
              <a:rPr lang="en-US" sz="2800" b="0" i="0" u="none" strike="noStrike" cap="none">
                <a:solidFill>
                  <a:schemeClr val="lt1"/>
                </a:solidFill>
                <a:latin typeface="Arial"/>
                <a:ea typeface="Arial"/>
                <a:cs typeface="Arial"/>
                <a:sym typeface="Arial"/>
              </a:rPr>
              <a:t>Canadian passport</a:t>
            </a:r>
            <a:endParaRPr/>
          </a:p>
          <a:p>
            <a:pPr marL="1284606" marR="0" lvl="2" indent="-342900" algn="l" rtl="0">
              <a:lnSpc>
                <a:spcPct val="80000"/>
              </a:lnSpc>
              <a:spcBef>
                <a:spcPts val="646"/>
              </a:spcBef>
              <a:spcAft>
                <a:spcPts val="0"/>
              </a:spcAft>
              <a:buClr>
                <a:schemeClr val="lt1"/>
              </a:buClr>
              <a:buSzPts val="2800"/>
              <a:buFont typeface="Arial"/>
              <a:buChar char="•"/>
            </a:pPr>
            <a:r>
              <a:rPr lang="en-US" sz="2800" b="0" i="0" u="none" strike="noStrike" cap="none">
                <a:solidFill>
                  <a:schemeClr val="lt1"/>
                </a:solidFill>
                <a:latin typeface="Arial"/>
                <a:ea typeface="Arial"/>
                <a:cs typeface="Arial"/>
                <a:sym typeface="Arial"/>
              </a:rPr>
              <a:t>Birth certificate in Canada</a:t>
            </a:r>
            <a:endParaRPr/>
          </a:p>
          <a:p>
            <a:pPr marL="1284606" marR="0" lvl="2" indent="-342900" algn="l" rtl="0">
              <a:lnSpc>
                <a:spcPct val="80000"/>
              </a:lnSpc>
              <a:spcBef>
                <a:spcPts val="646"/>
              </a:spcBef>
              <a:spcAft>
                <a:spcPts val="0"/>
              </a:spcAft>
              <a:buClr>
                <a:schemeClr val="lt1"/>
              </a:buClr>
              <a:buSzPts val="2800"/>
              <a:buFont typeface="Arial"/>
              <a:buChar char="•"/>
            </a:pPr>
            <a:r>
              <a:rPr lang="en-US" sz="2800" b="0" i="0" u="none" strike="noStrike" cap="none">
                <a:solidFill>
                  <a:schemeClr val="lt1"/>
                </a:solidFill>
                <a:latin typeface="Arial"/>
                <a:ea typeface="Arial"/>
                <a:cs typeface="Arial"/>
                <a:sym typeface="Arial"/>
              </a:rPr>
              <a:t>Canadian citizenship card</a:t>
            </a:r>
            <a:endParaRPr/>
          </a:p>
          <a:p>
            <a:pPr marL="1284606" marR="0" lvl="2" indent="-342900" algn="l" rtl="0">
              <a:lnSpc>
                <a:spcPct val="80000"/>
              </a:lnSpc>
              <a:spcBef>
                <a:spcPts val="646"/>
              </a:spcBef>
              <a:spcAft>
                <a:spcPts val="0"/>
              </a:spcAft>
              <a:buClr>
                <a:schemeClr val="lt1"/>
              </a:buClr>
              <a:buSzPts val="2800"/>
              <a:buFont typeface="Arial"/>
              <a:buChar char="•"/>
            </a:pPr>
            <a:r>
              <a:rPr lang="en-US" sz="2800" b="0" i="0" u="none" strike="noStrike" cap="none">
                <a:solidFill>
                  <a:schemeClr val="lt1"/>
                </a:solidFill>
                <a:latin typeface="Arial"/>
                <a:ea typeface="Arial"/>
                <a:cs typeface="Arial"/>
                <a:sym typeface="Arial"/>
              </a:rPr>
              <a:t>Permanent resident card</a:t>
            </a:r>
            <a:endParaRPr/>
          </a:p>
          <a:p>
            <a:pPr marL="1284606" marR="0" lvl="2" indent="-342900" algn="l" rtl="0">
              <a:lnSpc>
                <a:spcPct val="80000"/>
              </a:lnSpc>
              <a:spcBef>
                <a:spcPts val="646"/>
              </a:spcBef>
              <a:spcAft>
                <a:spcPts val="0"/>
              </a:spcAft>
              <a:buClr>
                <a:schemeClr val="lt1"/>
              </a:buClr>
              <a:buSzPts val="2800"/>
              <a:buFont typeface="Arial"/>
              <a:buChar char="•"/>
            </a:pPr>
            <a:r>
              <a:rPr lang="en-US" sz="2800" b="0" i="0" u="none" strike="noStrike" cap="none">
                <a:solidFill>
                  <a:schemeClr val="lt1"/>
                </a:solidFill>
                <a:latin typeface="Arial"/>
                <a:ea typeface="Arial"/>
                <a:cs typeface="Arial"/>
                <a:sym typeface="Arial"/>
              </a:rPr>
              <a:t>SCIS card (Secure Certificate of Indian Status</a:t>
            </a:r>
            <a:r>
              <a:rPr lang="en-US" sz="2400" b="0" i="0" u="none" strike="noStrike" cap="none">
                <a:solidFill>
                  <a:schemeClr val="lt1"/>
                </a:solidFill>
                <a:latin typeface="Arial"/>
                <a:ea typeface="Arial"/>
                <a:cs typeface="Arial"/>
                <a:sym typeface="Arial"/>
              </a:rPr>
              <a:t>)</a:t>
            </a:r>
            <a:endParaRPr sz="2400" b="0" i="0" u="none" strike="noStrike" cap="none">
              <a:solidFill>
                <a:schemeClr val="lt1"/>
              </a:solidFill>
              <a:latin typeface="Arial"/>
              <a:ea typeface="Arial"/>
              <a:cs typeface="Arial"/>
              <a:sym typeface="Arial"/>
            </a:endParaRPr>
          </a:p>
        </p:txBody>
      </p:sp>
      <p:sp>
        <p:nvSpPr>
          <p:cNvPr id="166" name="Google Shape;166;p8"/>
          <p:cNvSpPr/>
          <p:nvPr/>
        </p:nvSpPr>
        <p:spPr>
          <a:xfrm>
            <a:off x="993074" y="9464086"/>
            <a:ext cx="8150926" cy="20514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67" name="Google Shape;167;p8"/>
          <p:cNvPicPr preferRelativeResize="0"/>
          <p:nvPr/>
        </p:nvPicPr>
        <p:blipFill rotWithShape="1">
          <a:blip r:embed="rId3">
            <a:alphaModFix/>
          </a:blip>
          <a:srcRect l="12249" r="8315"/>
          <a:stretch/>
        </p:blipFill>
        <p:spPr>
          <a:xfrm>
            <a:off x="9875520" y="2100828"/>
            <a:ext cx="7963594" cy="6683433"/>
          </a:xfrm>
          <a:prstGeom prst="rect">
            <a:avLst/>
          </a:prstGeom>
          <a:noFill/>
          <a:ln>
            <a:noFill/>
          </a:ln>
        </p:spPr>
      </p:pic>
      <p:sp>
        <p:nvSpPr>
          <p:cNvPr id="168" name="Google Shape;168;p8"/>
          <p:cNvSpPr txBox="1"/>
          <p:nvPr/>
        </p:nvSpPr>
        <p:spPr>
          <a:xfrm>
            <a:off x="9797246" y="8961341"/>
            <a:ext cx="8120142"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lt1"/>
                </a:solidFill>
                <a:latin typeface="Arial"/>
                <a:ea typeface="Arial"/>
                <a:cs typeface="Arial"/>
                <a:sym typeface="Arial"/>
              </a:rPr>
              <a:t>Haviah Mighty. Photo credit: KC Creative</a:t>
            </a:r>
            <a:endParaRPr/>
          </a:p>
          <a:p>
            <a:pPr marL="0" marR="0" lvl="0" indent="0" algn="l" rtl="0">
              <a:spcBef>
                <a:spcPts val="0"/>
              </a:spcBef>
              <a:spcAft>
                <a:spcPts val="0"/>
              </a:spcAft>
              <a:buNone/>
            </a:pPr>
            <a:endParaRPr sz="200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9"/>
          <p:cNvSpPr/>
          <p:nvPr/>
        </p:nvSpPr>
        <p:spPr>
          <a:xfrm>
            <a:off x="0" y="0"/>
            <a:ext cx="18288001" cy="10287000"/>
          </a:xfrm>
          <a:prstGeom prst="rect">
            <a:avLst/>
          </a:prstGeom>
          <a:solidFill>
            <a:srgbClr val="37B59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0">
              <a:solidFill>
                <a:srgbClr val="25D3CD"/>
              </a:solidFill>
              <a:latin typeface="Calibri"/>
              <a:ea typeface="Calibri"/>
              <a:cs typeface="Calibri"/>
              <a:sym typeface="Calibri"/>
            </a:endParaRPr>
          </a:p>
        </p:txBody>
      </p:sp>
      <p:sp>
        <p:nvSpPr>
          <p:cNvPr id="175" name="Google Shape;175;p9"/>
          <p:cNvSpPr txBox="1"/>
          <p:nvPr/>
        </p:nvSpPr>
        <p:spPr>
          <a:xfrm>
            <a:off x="9481354" y="2940405"/>
            <a:ext cx="8091752" cy="79252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rgbClr val="F37443"/>
                </a:solidFill>
                <a:latin typeface="Arial"/>
                <a:ea typeface="Arial"/>
                <a:cs typeface="Arial"/>
                <a:sym typeface="Arial"/>
              </a:rPr>
              <a:t>USER PROFILE</a:t>
            </a:r>
            <a:endParaRPr dirty="0"/>
          </a:p>
          <a:p>
            <a:pPr marL="342900" marR="0" lvl="0" indent="-342900" algn="l" rtl="0">
              <a:spcBef>
                <a:spcPts val="0"/>
              </a:spcBef>
              <a:spcAft>
                <a:spcPts val="0"/>
              </a:spcAft>
              <a:buClr>
                <a:schemeClr val="lt1"/>
              </a:buClr>
              <a:buSzPts val="2500"/>
              <a:buFont typeface="Arial"/>
              <a:buChar char="-"/>
            </a:pPr>
            <a:r>
              <a:rPr lang="en-US" sz="2500" b="1" dirty="0">
                <a:solidFill>
                  <a:schemeClr val="lt1"/>
                </a:solidFill>
                <a:latin typeface="Arial"/>
                <a:ea typeface="Arial"/>
                <a:cs typeface="Arial"/>
                <a:sym typeface="Arial"/>
              </a:rPr>
              <a:t>Log in with your primary email address</a:t>
            </a:r>
            <a:endParaRPr dirty="0"/>
          </a:p>
          <a:p>
            <a:pPr marL="342900" marR="0" lvl="0" indent="-342900" algn="l" rtl="0">
              <a:spcBef>
                <a:spcPts val="0"/>
              </a:spcBef>
              <a:spcAft>
                <a:spcPts val="0"/>
              </a:spcAft>
              <a:buClr>
                <a:schemeClr val="lt1"/>
              </a:buClr>
              <a:buSzPts val="2500"/>
              <a:buFont typeface="Arial"/>
              <a:buChar char="-"/>
            </a:pPr>
            <a:r>
              <a:rPr lang="en-US" sz="2500" b="1" dirty="0">
                <a:solidFill>
                  <a:schemeClr val="lt1"/>
                </a:solidFill>
                <a:latin typeface="Arial"/>
                <a:ea typeface="Arial"/>
                <a:cs typeface="Arial"/>
                <a:sym typeface="Arial"/>
              </a:rPr>
              <a:t>Upload proof of Canadian citizenship</a:t>
            </a:r>
            <a:endParaRPr dirty="0"/>
          </a:p>
          <a:p>
            <a:pPr marL="342900" marR="0" lvl="0" indent="-342900" algn="l" rtl="0">
              <a:spcBef>
                <a:spcPts val="0"/>
              </a:spcBef>
              <a:spcAft>
                <a:spcPts val="0"/>
              </a:spcAft>
              <a:buClr>
                <a:schemeClr val="lt1"/>
              </a:buClr>
              <a:buSzPts val="2500"/>
              <a:buFont typeface="Arial"/>
              <a:buChar char="-"/>
            </a:pPr>
            <a:r>
              <a:rPr lang="en-US" sz="2500" b="1" dirty="0">
                <a:solidFill>
                  <a:schemeClr val="lt1"/>
                </a:solidFill>
                <a:latin typeface="Arial"/>
                <a:ea typeface="Arial"/>
                <a:cs typeface="Arial"/>
                <a:sym typeface="Arial"/>
              </a:rPr>
              <a:t>Each band member needs to have their own</a:t>
            </a:r>
            <a:endParaRPr dirty="0"/>
          </a:p>
          <a:p>
            <a:pPr marL="0" marR="0" lvl="0" indent="0" algn="l" rtl="0">
              <a:spcBef>
                <a:spcPts val="0"/>
              </a:spcBef>
              <a:spcAft>
                <a:spcPts val="0"/>
              </a:spcAft>
              <a:buNone/>
            </a:pPr>
            <a:endParaRPr sz="2500" b="1" dirty="0">
              <a:solidFill>
                <a:srgbClr val="37B59D"/>
              </a:solidFill>
              <a:latin typeface="Arial"/>
              <a:ea typeface="Arial"/>
              <a:cs typeface="Arial"/>
              <a:sym typeface="Arial"/>
            </a:endParaRPr>
          </a:p>
          <a:p>
            <a:pPr marL="0" marR="0" lvl="0" indent="0" algn="l" rtl="0">
              <a:spcBef>
                <a:spcPts val="0"/>
              </a:spcBef>
              <a:spcAft>
                <a:spcPts val="0"/>
              </a:spcAft>
              <a:buNone/>
            </a:pPr>
            <a:r>
              <a:rPr lang="en-US" sz="3200" b="1" dirty="0">
                <a:solidFill>
                  <a:srgbClr val="F37443"/>
                </a:solidFill>
                <a:latin typeface="Arial"/>
                <a:ea typeface="Arial"/>
                <a:cs typeface="Arial"/>
                <a:sym typeface="Arial"/>
              </a:rPr>
              <a:t>APPLICANT PROFILE</a:t>
            </a:r>
            <a:endParaRPr dirty="0"/>
          </a:p>
          <a:p>
            <a:pPr marL="342900" marR="0" lvl="0" indent="-342900" algn="l" rtl="0">
              <a:spcBef>
                <a:spcPts val="0"/>
              </a:spcBef>
              <a:spcAft>
                <a:spcPts val="0"/>
              </a:spcAft>
              <a:buClr>
                <a:schemeClr val="lt1"/>
              </a:buClr>
              <a:buSzPts val="2500"/>
              <a:buFont typeface="Arial"/>
              <a:buChar char="-"/>
            </a:pPr>
            <a:r>
              <a:rPr lang="en-US" sz="2500" b="1" dirty="0">
                <a:solidFill>
                  <a:schemeClr val="lt1"/>
                </a:solidFill>
                <a:latin typeface="Arial"/>
                <a:ea typeface="Arial"/>
                <a:cs typeface="Arial"/>
                <a:sym typeface="Arial"/>
              </a:rPr>
              <a:t>Primary business activity (in most cases unless you are a company, this will be “artist”)</a:t>
            </a:r>
            <a:endParaRPr dirty="0"/>
          </a:p>
          <a:p>
            <a:pPr marL="342900" marR="0" lvl="0" indent="-342900" algn="l" rtl="0">
              <a:spcBef>
                <a:spcPts val="0"/>
              </a:spcBef>
              <a:spcAft>
                <a:spcPts val="0"/>
              </a:spcAft>
              <a:buClr>
                <a:schemeClr val="lt1"/>
              </a:buClr>
              <a:buSzPts val="2500"/>
              <a:buFont typeface="Arial"/>
              <a:buChar char="-"/>
            </a:pPr>
            <a:r>
              <a:rPr lang="en-US" sz="2500" b="1" dirty="0">
                <a:solidFill>
                  <a:schemeClr val="lt1"/>
                </a:solidFill>
                <a:latin typeface="Arial"/>
                <a:ea typeface="Arial"/>
                <a:cs typeface="Arial"/>
                <a:sym typeface="Arial"/>
              </a:rPr>
              <a:t>Used to submit applications and accept funding</a:t>
            </a:r>
            <a:endParaRPr dirty="0"/>
          </a:p>
          <a:p>
            <a:pPr marL="342900" marR="0" lvl="0" indent="-342900" algn="l" rtl="0">
              <a:spcBef>
                <a:spcPts val="0"/>
              </a:spcBef>
              <a:spcAft>
                <a:spcPts val="0"/>
              </a:spcAft>
              <a:buClr>
                <a:schemeClr val="lt1"/>
              </a:buClr>
              <a:buSzPts val="2500"/>
              <a:buFont typeface="Arial"/>
              <a:buChar char="-"/>
            </a:pPr>
            <a:r>
              <a:rPr lang="en-US" sz="2500" b="1" dirty="0">
                <a:solidFill>
                  <a:schemeClr val="lt1"/>
                </a:solidFill>
                <a:latin typeface="Arial"/>
                <a:ea typeface="Arial"/>
                <a:cs typeface="Arial"/>
                <a:sym typeface="Arial"/>
              </a:rPr>
              <a:t>This should be the person who is financially responsible for the project</a:t>
            </a:r>
            <a:endParaRPr dirty="0"/>
          </a:p>
          <a:p>
            <a:pPr marL="0" marR="0" lvl="0" indent="0" algn="l" rtl="0">
              <a:spcBef>
                <a:spcPts val="0"/>
              </a:spcBef>
              <a:spcAft>
                <a:spcPts val="0"/>
              </a:spcAft>
              <a:buNone/>
            </a:pPr>
            <a:endParaRPr sz="2400" b="1" dirty="0">
              <a:solidFill>
                <a:srgbClr val="37B59D"/>
              </a:solidFill>
              <a:latin typeface="Arial"/>
              <a:ea typeface="Arial"/>
              <a:cs typeface="Arial"/>
              <a:sym typeface="Arial"/>
            </a:endParaRPr>
          </a:p>
          <a:p>
            <a:pPr marL="0" marR="0" lvl="0" indent="0" algn="l" rtl="0">
              <a:spcBef>
                <a:spcPts val="0"/>
              </a:spcBef>
              <a:spcAft>
                <a:spcPts val="0"/>
              </a:spcAft>
              <a:buNone/>
            </a:pPr>
            <a:r>
              <a:rPr lang="en-US" sz="2800" b="1" dirty="0">
                <a:solidFill>
                  <a:srgbClr val="F37443"/>
                </a:solidFill>
                <a:latin typeface="Arial"/>
                <a:ea typeface="Arial"/>
                <a:cs typeface="Arial"/>
                <a:sym typeface="Arial"/>
              </a:rPr>
              <a:t>ARTIST PROFILE</a:t>
            </a:r>
            <a:endParaRPr dirty="0"/>
          </a:p>
          <a:p>
            <a:pPr marL="342900" marR="0" lvl="0" indent="-342900" algn="l" rtl="0">
              <a:spcBef>
                <a:spcPts val="0"/>
              </a:spcBef>
              <a:spcAft>
                <a:spcPts val="0"/>
              </a:spcAft>
              <a:buClr>
                <a:schemeClr val="lt1"/>
              </a:buClr>
              <a:buSzPts val="2400"/>
              <a:buFont typeface="Arial"/>
              <a:buChar char="-"/>
            </a:pPr>
            <a:r>
              <a:rPr lang="en-US" sz="2400" b="1" dirty="0">
                <a:solidFill>
                  <a:schemeClr val="lt1"/>
                </a:solidFill>
                <a:latin typeface="Arial"/>
                <a:ea typeface="Arial"/>
                <a:cs typeface="Arial"/>
                <a:sym typeface="Arial"/>
              </a:rPr>
              <a:t>Upload a current artist bio</a:t>
            </a:r>
            <a:endParaRPr dirty="0"/>
          </a:p>
          <a:p>
            <a:pPr marL="342900" marR="0" lvl="0" indent="-342900" algn="l" rtl="0">
              <a:spcBef>
                <a:spcPts val="0"/>
              </a:spcBef>
              <a:spcAft>
                <a:spcPts val="0"/>
              </a:spcAft>
              <a:buClr>
                <a:schemeClr val="lt1"/>
              </a:buClr>
              <a:buSzPts val="2400"/>
              <a:buFont typeface="Arial"/>
              <a:buChar char="-"/>
            </a:pPr>
            <a:r>
              <a:rPr lang="en-US" sz="2400" b="1" dirty="0">
                <a:solidFill>
                  <a:schemeClr val="lt1"/>
                </a:solidFill>
                <a:latin typeface="Arial"/>
                <a:ea typeface="Arial"/>
                <a:cs typeface="Arial"/>
                <a:sym typeface="Arial"/>
              </a:rPr>
              <a:t>Add all the artist members in your group</a:t>
            </a:r>
            <a:endParaRPr dirty="0"/>
          </a:p>
          <a:p>
            <a:pPr marL="342900" marR="0" lvl="0" indent="-342900" algn="l" rtl="0">
              <a:spcBef>
                <a:spcPts val="0"/>
              </a:spcBef>
              <a:spcAft>
                <a:spcPts val="0"/>
              </a:spcAft>
              <a:buClr>
                <a:schemeClr val="lt1"/>
              </a:buClr>
              <a:buSzPts val="2400"/>
              <a:buFont typeface="Arial"/>
              <a:buChar char="-"/>
            </a:pPr>
            <a:r>
              <a:rPr lang="en-US" sz="2400" b="1" dirty="0">
                <a:solidFill>
                  <a:schemeClr val="lt1"/>
                </a:solidFill>
                <a:latin typeface="Arial"/>
                <a:ea typeface="Arial"/>
                <a:cs typeface="Arial"/>
                <a:sym typeface="Arial"/>
              </a:rPr>
              <a:t>Choose the best primary genre for your music</a:t>
            </a:r>
            <a:endParaRPr dirty="0"/>
          </a:p>
          <a:p>
            <a:pPr marL="0" marR="0" lvl="0" indent="0" algn="l" rtl="0">
              <a:spcBef>
                <a:spcPts val="0"/>
              </a:spcBef>
              <a:spcAft>
                <a:spcPts val="0"/>
              </a:spcAft>
              <a:buNone/>
            </a:pPr>
            <a:endParaRPr sz="2400" b="1" dirty="0">
              <a:solidFill>
                <a:srgbClr val="37B59D"/>
              </a:solidFill>
              <a:latin typeface="Arial"/>
              <a:ea typeface="Arial"/>
              <a:cs typeface="Arial"/>
              <a:sym typeface="Arial"/>
            </a:endParaRPr>
          </a:p>
          <a:p>
            <a:pPr marL="342900" marR="0" lvl="0" indent="-190500" algn="l" rtl="0">
              <a:spcBef>
                <a:spcPts val="0"/>
              </a:spcBef>
              <a:spcAft>
                <a:spcPts val="0"/>
              </a:spcAft>
              <a:buClr>
                <a:schemeClr val="dk1"/>
              </a:buClr>
              <a:buSzPts val="2400"/>
              <a:buFont typeface="Calibri"/>
              <a:buNone/>
            </a:pPr>
            <a:endParaRPr sz="2400" b="1" dirty="0">
              <a:solidFill>
                <a:srgbClr val="37B59D"/>
              </a:solidFill>
              <a:latin typeface="Arial"/>
              <a:ea typeface="Arial"/>
              <a:cs typeface="Arial"/>
              <a:sym typeface="Arial"/>
            </a:endParaRPr>
          </a:p>
          <a:p>
            <a:pPr marL="0" marR="0" lvl="0" indent="0" algn="l" rtl="0">
              <a:spcBef>
                <a:spcPts val="0"/>
              </a:spcBef>
              <a:spcAft>
                <a:spcPts val="0"/>
              </a:spcAft>
              <a:buNone/>
            </a:pPr>
            <a:endParaRPr sz="2400" dirty="0">
              <a:solidFill>
                <a:srgbClr val="37B59D"/>
              </a:solidFill>
              <a:latin typeface="Arial"/>
              <a:ea typeface="Arial"/>
              <a:cs typeface="Arial"/>
              <a:sym typeface="Arial"/>
            </a:endParaRPr>
          </a:p>
          <a:p>
            <a:pPr marL="0" marR="0" lvl="0" indent="0" algn="l" rtl="0">
              <a:spcBef>
                <a:spcPts val="0"/>
              </a:spcBef>
              <a:spcAft>
                <a:spcPts val="0"/>
              </a:spcAft>
              <a:buNone/>
            </a:pPr>
            <a:endParaRPr sz="2400" dirty="0">
              <a:solidFill>
                <a:srgbClr val="37B59D"/>
              </a:solidFill>
              <a:latin typeface="Arial"/>
              <a:ea typeface="Arial"/>
              <a:cs typeface="Arial"/>
              <a:sym typeface="Arial"/>
            </a:endParaRPr>
          </a:p>
        </p:txBody>
      </p:sp>
      <p:sp>
        <p:nvSpPr>
          <p:cNvPr id="176" name="Google Shape;176;p9"/>
          <p:cNvSpPr txBox="1"/>
          <p:nvPr/>
        </p:nvSpPr>
        <p:spPr>
          <a:xfrm>
            <a:off x="714894" y="1099383"/>
            <a:ext cx="5411641"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a:solidFill>
                  <a:srgbClr val="F37443"/>
                </a:solidFill>
                <a:latin typeface="Arial"/>
                <a:ea typeface="Arial"/>
                <a:cs typeface="Arial"/>
                <a:sym typeface="Arial"/>
              </a:rPr>
              <a:t>PROFILES</a:t>
            </a:r>
            <a:endParaRPr/>
          </a:p>
        </p:txBody>
      </p:sp>
      <p:pic>
        <p:nvPicPr>
          <p:cNvPr id="177" name="Google Shape;177;p9"/>
          <p:cNvPicPr preferRelativeResize="0"/>
          <p:nvPr/>
        </p:nvPicPr>
        <p:blipFill rotWithShape="1">
          <a:blip r:embed="rId3">
            <a:alphaModFix/>
          </a:blip>
          <a:srcRect/>
          <a:stretch/>
        </p:blipFill>
        <p:spPr>
          <a:xfrm>
            <a:off x="714894" y="2368938"/>
            <a:ext cx="6648507" cy="6648507"/>
          </a:xfrm>
          <a:prstGeom prst="rect">
            <a:avLst/>
          </a:prstGeom>
          <a:noFill/>
          <a:ln>
            <a:noFill/>
          </a:ln>
        </p:spPr>
      </p:pic>
      <p:sp>
        <p:nvSpPr>
          <p:cNvPr id="178" name="Google Shape;178;p9"/>
          <p:cNvSpPr txBox="1"/>
          <p:nvPr/>
        </p:nvSpPr>
        <p:spPr>
          <a:xfrm>
            <a:off x="680606" y="9467556"/>
            <a:ext cx="812014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Arial"/>
                <a:ea typeface="Arial"/>
                <a:cs typeface="Arial"/>
                <a:sym typeface="Arial"/>
              </a:rPr>
              <a:t>Alvvays. Photo credit: Jess Baumung. </a:t>
            </a:r>
            <a:endParaRPr sz="1800">
              <a:solidFill>
                <a:schemeClr val="dk1"/>
              </a:solidFill>
              <a:latin typeface="Calibri"/>
              <a:ea typeface="Calibri"/>
              <a:cs typeface="Calibri"/>
              <a:sym typeface="Calibri"/>
            </a:endParaRPr>
          </a:p>
        </p:txBody>
      </p:sp>
      <p:sp>
        <p:nvSpPr>
          <p:cNvPr id="179" name="Google Shape;179;p9"/>
          <p:cNvSpPr/>
          <p:nvPr/>
        </p:nvSpPr>
        <p:spPr>
          <a:xfrm>
            <a:off x="9422180" y="2368938"/>
            <a:ext cx="8150926" cy="20514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TotalTime>
  <Words>1188</Words>
  <Application>Microsoft Office PowerPoint</Application>
  <PresentationFormat>Custom</PresentationFormat>
  <Paragraphs>206</Paragraphs>
  <Slides>20</Slides>
  <Notes>20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Anastasiia Danylova</dc:creator>
  <cp:lastModifiedBy>Crossman, Cory</cp:lastModifiedBy>
  <cp:revision>5</cp:revision>
  <dcterms:created xsi:type="dcterms:W3CDTF">2019-04-15T18:04:02Z</dcterms:created>
  <dcterms:modified xsi:type="dcterms:W3CDTF">2019-10-01T22:06:36Z</dcterms:modified>
</cp:coreProperties>
</file>